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9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80"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US" sz="1050" dirty="0"/>
              <a:t>DBS,RAGT, PNG &amp; MEDICATION</a:t>
            </a:r>
            <a:r>
              <a:rPr lang="en-US" sz="1050" baseline="0" dirty="0"/>
              <a:t> </a:t>
            </a:r>
            <a:r>
              <a:rPr lang="en-US" sz="1050" dirty="0"/>
              <a:t>CHART</a:t>
            </a:r>
          </a:p>
        </c:rich>
      </c:tx>
      <c:layout>
        <c:manualLayout>
          <c:xMode val="edge"/>
          <c:yMode val="edge"/>
          <c:x val="0.21498001570056843"/>
          <c:y val="1.6909704667433495E-2"/>
        </c:manualLayout>
      </c:layout>
      <c:overlay val="0"/>
      <c:spPr>
        <a:noFill/>
        <a:ln>
          <a:noFill/>
        </a:ln>
        <a:effectLst/>
      </c:spPr>
      <c:txPr>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Motor Function</c:v>
                </c:pt>
              </c:strCache>
            </c:strRef>
          </c:tx>
          <c:spPr>
            <a:gradFill rotWithShape="1">
              <a:gsLst>
                <a:gs pos="0">
                  <a:schemeClr val="accent6">
                    <a:tint val="100000"/>
                    <a:shade val="100000"/>
                    <a:satMod val="130000"/>
                  </a:schemeClr>
                </a:gs>
                <a:gs pos="100000">
                  <a:schemeClr val="accent6">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Sheet1!$A$2:$A$5</c:f>
              <c:strCache>
                <c:ptCount val="4"/>
                <c:pt idx="0">
                  <c:v>Deep Brain Stimulation</c:v>
                </c:pt>
                <c:pt idx="1">
                  <c:v>Robotic Assisted Gait Training</c:v>
                </c:pt>
                <c:pt idx="2">
                  <c:v>Proprieceptive Neuromuscular Facilitation</c:v>
                </c:pt>
                <c:pt idx="3">
                  <c:v>Medication</c:v>
                </c:pt>
              </c:strCache>
            </c:strRef>
          </c:cat>
          <c:val>
            <c:numRef>
              <c:f>Sheet1!$B$2:$B$5</c:f>
              <c:numCache>
                <c:formatCode>General</c:formatCode>
                <c:ptCount val="4"/>
                <c:pt idx="0">
                  <c:v>20</c:v>
                </c:pt>
                <c:pt idx="1">
                  <c:v>20</c:v>
                </c:pt>
                <c:pt idx="2">
                  <c:v>20</c:v>
                </c:pt>
                <c:pt idx="3">
                  <c:v>20</c:v>
                </c:pt>
              </c:numCache>
            </c:numRef>
          </c:val>
          <c:extLst>
            <c:ext xmlns:c16="http://schemas.microsoft.com/office/drawing/2014/chart" uri="{C3380CC4-5D6E-409C-BE32-E72D297353CC}">
              <c16:uniqueId val="{00000000-F2D0-144B-B5D2-6F7CD758A005}"/>
            </c:ext>
          </c:extLst>
        </c:ser>
        <c:ser>
          <c:idx val="1"/>
          <c:order val="1"/>
          <c:tx>
            <c:strRef>
              <c:f>Sheet1!$C$1</c:f>
              <c:strCache>
                <c:ptCount val="1"/>
                <c:pt idx="0">
                  <c:v>Activities of  Daily Living</c:v>
                </c:pt>
              </c:strCache>
            </c:strRef>
          </c:tx>
          <c:spPr>
            <a:gradFill rotWithShape="1">
              <a:gsLst>
                <a:gs pos="0">
                  <a:schemeClr val="accent5">
                    <a:tint val="100000"/>
                    <a:shade val="100000"/>
                    <a:satMod val="130000"/>
                  </a:schemeClr>
                </a:gs>
                <a:gs pos="100000">
                  <a:schemeClr val="accent5">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Sheet1!$A$2:$A$5</c:f>
              <c:strCache>
                <c:ptCount val="4"/>
                <c:pt idx="0">
                  <c:v>Deep Brain Stimulation</c:v>
                </c:pt>
                <c:pt idx="1">
                  <c:v>Robotic Assisted Gait Training</c:v>
                </c:pt>
                <c:pt idx="2">
                  <c:v>Proprieceptive Neuromuscular Facilitation</c:v>
                </c:pt>
                <c:pt idx="3">
                  <c:v>Medication</c:v>
                </c:pt>
              </c:strCache>
            </c:strRef>
          </c:cat>
          <c:val>
            <c:numRef>
              <c:f>Sheet1!$C$2:$C$5</c:f>
              <c:numCache>
                <c:formatCode>General</c:formatCode>
                <c:ptCount val="4"/>
                <c:pt idx="0">
                  <c:v>20</c:v>
                </c:pt>
                <c:pt idx="1">
                  <c:v>20</c:v>
                </c:pt>
                <c:pt idx="2">
                  <c:v>20</c:v>
                </c:pt>
                <c:pt idx="3">
                  <c:v>20</c:v>
                </c:pt>
              </c:numCache>
            </c:numRef>
          </c:val>
          <c:extLst>
            <c:ext xmlns:c16="http://schemas.microsoft.com/office/drawing/2014/chart" uri="{C3380CC4-5D6E-409C-BE32-E72D297353CC}">
              <c16:uniqueId val="{00000001-F2D0-144B-B5D2-6F7CD758A005}"/>
            </c:ext>
          </c:extLst>
        </c:ser>
        <c:ser>
          <c:idx val="2"/>
          <c:order val="2"/>
          <c:tx>
            <c:strRef>
              <c:f>Sheet1!$D$1</c:f>
              <c:strCache>
                <c:ptCount val="1"/>
                <c:pt idx="0">
                  <c:v>Medication Dosage Reduction </c:v>
                </c:pt>
              </c:strCache>
            </c:strRef>
          </c:tx>
          <c:spPr>
            <a:gradFill rotWithShape="1">
              <a:gsLst>
                <a:gs pos="0">
                  <a:schemeClr val="accent4">
                    <a:tint val="100000"/>
                    <a:shade val="100000"/>
                    <a:satMod val="130000"/>
                  </a:schemeClr>
                </a:gs>
                <a:gs pos="100000">
                  <a:schemeClr val="accent4">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Sheet1!$A$2:$A$5</c:f>
              <c:strCache>
                <c:ptCount val="4"/>
                <c:pt idx="0">
                  <c:v>Deep Brain Stimulation</c:v>
                </c:pt>
                <c:pt idx="1">
                  <c:v>Robotic Assisted Gait Training</c:v>
                </c:pt>
                <c:pt idx="2">
                  <c:v>Proprieceptive Neuromuscular Facilitation</c:v>
                </c:pt>
                <c:pt idx="3">
                  <c:v>Medication</c:v>
                </c:pt>
              </c:strCache>
            </c:strRef>
          </c:cat>
          <c:val>
            <c:numRef>
              <c:f>Sheet1!$D$2:$D$5</c:f>
              <c:numCache>
                <c:formatCode>General</c:formatCode>
                <c:ptCount val="4"/>
                <c:pt idx="0">
                  <c:v>20</c:v>
                </c:pt>
                <c:pt idx="1">
                  <c:v>5</c:v>
                </c:pt>
                <c:pt idx="2">
                  <c:v>5</c:v>
                </c:pt>
                <c:pt idx="3">
                  <c:v>5</c:v>
                </c:pt>
              </c:numCache>
            </c:numRef>
          </c:val>
          <c:extLst>
            <c:ext xmlns:c16="http://schemas.microsoft.com/office/drawing/2014/chart" uri="{C3380CC4-5D6E-409C-BE32-E72D297353CC}">
              <c16:uniqueId val="{00000002-F2D0-144B-B5D2-6F7CD758A005}"/>
            </c:ext>
          </c:extLst>
        </c:ser>
        <c:ser>
          <c:idx val="3"/>
          <c:order val="3"/>
          <c:tx>
            <c:strRef>
              <c:f>Sheet1!$E$1</c:f>
              <c:strCache>
                <c:ptCount val="1"/>
                <c:pt idx="0">
                  <c:v>Psychiatric Symptom Improvement</c:v>
                </c:pt>
              </c:strCache>
            </c:strRef>
          </c:tx>
          <c:spPr>
            <a:gradFill rotWithShape="1">
              <a:gsLst>
                <a:gs pos="0">
                  <a:schemeClr val="accent6">
                    <a:lumMod val="60000"/>
                    <a:tint val="100000"/>
                    <a:shade val="100000"/>
                    <a:satMod val="130000"/>
                  </a:schemeClr>
                </a:gs>
                <a:gs pos="100000">
                  <a:schemeClr val="accent6">
                    <a:lumMod val="6000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Sheet1!$A$2:$A$5</c:f>
              <c:strCache>
                <c:ptCount val="4"/>
                <c:pt idx="0">
                  <c:v>Deep Brain Stimulation</c:v>
                </c:pt>
                <c:pt idx="1">
                  <c:v>Robotic Assisted Gait Training</c:v>
                </c:pt>
                <c:pt idx="2">
                  <c:v>Proprieceptive Neuromuscular Facilitation</c:v>
                </c:pt>
                <c:pt idx="3">
                  <c:v>Medication</c:v>
                </c:pt>
              </c:strCache>
            </c:strRef>
          </c:cat>
          <c:val>
            <c:numRef>
              <c:f>Sheet1!$E$2:$E$5</c:f>
              <c:numCache>
                <c:formatCode>General</c:formatCode>
                <c:ptCount val="4"/>
                <c:pt idx="0">
                  <c:v>20</c:v>
                </c:pt>
                <c:pt idx="1">
                  <c:v>20</c:v>
                </c:pt>
                <c:pt idx="2">
                  <c:v>20</c:v>
                </c:pt>
                <c:pt idx="3">
                  <c:v>20</c:v>
                </c:pt>
              </c:numCache>
            </c:numRef>
          </c:val>
          <c:extLst>
            <c:ext xmlns:c16="http://schemas.microsoft.com/office/drawing/2014/chart" uri="{C3380CC4-5D6E-409C-BE32-E72D297353CC}">
              <c16:uniqueId val="{00000003-F2D0-144B-B5D2-6F7CD758A005}"/>
            </c:ext>
          </c:extLst>
        </c:ser>
        <c:dLbls>
          <c:showLegendKey val="0"/>
          <c:showVal val="1"/>
          <c:showCatName val="0"/>
          <c:showSerName val="0"/>
          <c:showPercent val="0"/>
          <c:showBubbleSize val="0"/>
        </c:dLbls>
        <c:gapWidth val="150"/>
        <c:shape val="box"/>
        <c:axId val="1339904576"/>
        <c:axId val="1339355904"/>
        <c:axId val="0"/>
      </c:bar3DChart>
      <c:catAx>
        <c:axId val="133990457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crossAx val="1339355904"/>
        <c:crosses val="autoZero"/>
        <c:auto val="1"/>
        <c:lblAlgn val="ctr"/>
        <c:lblOffset val="100"/>
        <c:noMultiLvlLbl val="0"/>
      </c:catAx>
      <c:valAx>
        <c:axId val="1339355904"/>
        <c:scaling>
          <c:orientation val="minMax"/>
        </c:scaling>
        <c:delete val="0"/>
        <c:axPos val="l"/>
        <c:majorGridlines>
          <c:spPr>
            <a:ln w="9525" cap="flat" cmpd="sng" algn="ctr">
              <a:solidFill>
                <a:schemeClr val="dk1">
                  <a:lumMod val="50000"/>
                  <a:lumOff val="5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crossAx val="13399045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4">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dk1">
            <a:lumMod val="50000"/>
            <a:lumOff val="50000"/>
          </a:schemeClr>
        </a:solidFill>
        <a:round/>
      </a:ln>
    </cs:spPr>
  </cs:gridlineMajor>
  <cs:gridlineMinor>
    <cs:lnRef idx="0"/>
    <cs:fillRef idx="0"/>
    <cs:effectRef idx="0"/>
    <cs:fontRef idx="minor">
      <a:schemeClr val="tx1"/>
    </cs:fontRef>
    <cs:spPr>
      <a:ln>
        <a:solidFill>
          <a:schemeClr val="dk1">
            <a:lumMod val="60000"/>
            <a:lumOff val="40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7382B8-BB39-44D1-91FF-25D82ED1BD5A}" type="datetimeFigureOut">
              <a:rPr lang="en-MY" smtClean="0"/>
              <a:t>12/8/2024</a:t>
            </a:fld>
            <a:endParaRPr lang="en-M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D802C3-A187-4837-A8AE-8965832E346F}" type="slidenum">
              <a:rPr lang="en-MY" smtClean="0"/>
              <a:t>‹#›</a:t>
            </a:fld>
            <a:endParaRPr lang="en-MY"/>
          </a:p>
        </p:txBody>
      </p:sp>
    </p:spTree>
    <p:extLst>
      <p:ext uri="{BB962C8B-B14F-4D97-AF65-F5344CB8AC3E}">
        <p14:creationId xmlns:p14="http://schemas.microsoft.com/office/powerpoint/2010/main" val="38198234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p19"/>
          <p:cNvSpPr txBox="1">
            <a:spLocks noGrp="1"/>
          </p:cNvSpPr>
          <p:nvPr>
            <p:ph type="ctrTitle"/>
          </p:nvPr>
        </p:nvSpPr>
        <p:spPr>
          <a:xfrm>
            <a:off x="415611" y="992767"/>
            <a:ext cx="11360800" cy="27368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6933"/>
            </a:lvl1pPr>
            <a:lvl2pPr lvl="1" algn="ctr">
              <a:lnSpc>
                <a:spcPct val="100000"/>
              </a:lnSpc>
              <a:spcBef>
                <a:spcPts val="0"/>
              </a:spcBef>
              <a:spcAft>
                <a:spcPts val="0"/>
              </a:spcAft>
              <a:buSzPts val="5200"/>
              <a:buNone/>
              <a:defRPr sz="6933"/>
            </a:lvl2pPr>
            <a:lvl3pPr lvl="2" algn="ctr">
              <a:lnSpc>
                <a:spcPct val="100000"/>
              </a:lnSpc>
              <a:spcBef>
                <a:spcPts val="0"/>
              </a:spcBef>
              <a:spcAft>
                <a:spcPts val="0"/>
              </a:spcAft>
              <a:buSzPts val="5200"/>
              <a:buNone/>
              <a:defRPr sz="6933"/>
            </a:lvl3pPr>
            <a:lvl4pPr lvl="3" algn="ctr">
              <a:lnSpc>
                <a:spcPct val="100000"/>
              </a:lnSpc>
              <a:spcBef>
                <a:spcPts val="0"/>
              </a:spcBef>
              <a:spcAft>
                <a:spcPts val="0"/>
              </a:spcAft>
              <a:buSzPts val="5200"/>
              <a:buNone/>
              <a:defRPr sz="6933"/>
            </a:lvl4pPr>
            <a:lvl5pPr lvl="4" algn="ctr">
              <a:lnSpc>
                <a:spcPct val="100000"/>
              </a:lnSpc>
              <a:spcBef>
                <a:spcPts val="0"/>
              </a:spcBef>
              <a:spcAft>
                <a:spcPts val="0"/>
              </a:spcAft>
              <a:buSzPts val="5200"/>
              <a:buNone/>
              <a:defRPr sz="6933"/>
            </a:lvl5pPr>
            <a:lvl6pPr lvl="5" algn="ctr">
              <a:lnSpc>
                <a:spcPct val="100000"/>
              </a:lnSpc>
              <a:spcBef>
                <a:spcPts val="0"/>
              </a:spcBef>
              <a:spcAft>
                <a:spcPts val="0"/>
              </a:spcAft>
              <a:buSzPts val="5200"/>
              <a:buNone/>
              <a:defRPr sz="6933"/>
            </a:lvl6pPr>
            <a:lvl7pPr lvl="6" algn="ctr">
              <a:lnSpc>
                <a:spcPct val="100000"/>
              </a:lnSpc>
              <a:spcBef>
                <a:spcPts val="0"/>
              </a:spcBef>
              <a:spcAft>
                <a:spcPts val="0"/>
              </a:spcAft>
              <a:buSzPts val="5200"/>
              <a:buNone/>
              <a:defRPr sz="6933"/>
            </a:lvl7pPr>
            <a:lvl8pPr lvl="7" algn="ctr">
              <a:lnSpc>
                <a:spcPct val="100000"/>
              </a:lnSpc>
              <a:spcBef>
                <a:spcPts val="0"/>
              </a:spcBef>
              <a:spcAft>
                <a:spcPts val="0"/>
              </a:spcAft>
              <a:buSzPts val="5200"/>
              <a:buNone/>
              <a:defRPr sz="6933"/>
            </a:lvl8pPr>
            <a:lvl9pPr lvl="8" algn="ctr">
              <a:lnSpc>
                <a:spcPct val="100000"/>
              </a:lnSpc>
              <a:spcBef>
                <a:spcPts val="0"/>
              </a:spcBef>
              <a:spcAft>
                <a:spcPts val="0"/>
              </a:spcAft>
              <a:buSzPts val="5200"/>
              <a:buNone/>
              <a:defRPr sz="6933"/>
            </a:lvl9pPr>
          </a:lstStyle>
          <a:p>
            <a:endParaRPr/>
          </a:p>
        </p:txBody>
      </p:sp>
      <p:sp>
        <p:nvSpPr>
          <p:cNvPr id="11" name="Google Shape;11;p19"/>
          <p:cNvSpPr txBox="1">
            <a:spLocks noGrp="1"/>
          </p:cNvSpPr>
          <p:nvPr>
            <p:ph type="subTitle" idx="1"/>
          </p:nvPr>
        </p:nvSpPr>
        <p:spPr>
          <a:xfrm>
            <a:off x="415600" y="3778833"/>
            <a:ext cx="11360800" cy="10568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3733"/>
            </a:lvl1pPr>
            <a:lvl2pPr lvl="1" algn="ctr">
              <a:lnSpc>
                <a:spcPct val="100000"/>
              </a:lnSpc>
              <a:spcBef>
                <a:spcPts val="0"/>
              </a:spcBef>
              <a:spcAft>
                <a:spcPts val="0"/>
              </a:spcAft>
              <a:buSzPts val="2800"/>
              <a:buNone/>
              <a:defRPr sz="3733"/>
            </a:lvl2pPr>
            <a:lvl3pPr lvl="2" algn="ctr">
              <a:lnSpc>
                <a:spcPct val="100000"/>
              </a:lnSpc>
              <a:spcBef>
                <a:spcPts val="0"/>
              </a:spcBef>
              <a:spcAft>
                <a:spcPts val="0"/>
              </a:spcAft>
              <a:buSzPts val="2800"/>
              <a:buNone/>
              <a:defRPr sz="3733"/>
            </a:lvl3pPr>
            <a:lvl4pPr lvl="3" algn="ctr">
              <a:lnSpc>
                <a:spcPct val="100000"/>
              </a:lnSpc>
              <a:spcBef>
                <a:spcPts val="0"/>
              </a:spcBef>
              <a:spcAft>
                <a:spcPts val="0"/>
              </a:spcAft>
              <a:buSzPts val="2800"/>
              <a:buNone/>
              <a:defRPr sz="3733"/>
            </a:lvl4pPr>
            <a:lvl5pPr lvl="4" algn="ctr">
              <a:lnSpc>
                <a:spcPct val="100000"/>
              </a:lnSpc>
              <a:spcBef>
                <a:spcPts val="0"/>
              </a:spcBef>
              <a:spcAft>
                <a:spcPts val="0"/>
              </a:spcAft>
              <a:buSzPts val="2800"/>
              <a:buNone/>
              <a:defRPr sz="3733"/>
            </a:lvl5pPr>
            <a:lvl6pPr lvl="5" algn="ctr">
              <a:lnSpc>
                <a:spcPct val="100000"/>
              </a:lnSpc>
              <a:spcBef>
                <a:spcPts val="0"/>
              </a:spcBef>
              <a:spcAft>
                <a:spcPts val="0"/>
              </a:spcAft>
              <a:buSzPts val="2800"/>
              <a:buNone/>
              <a:defRPr sz="3733"/>
            </a:lvl6pPr>
            <a:lvl7pPr lvl="6" algn="ctr">
              <a:lnSpc>
                <a:spcPct val="100000"/>
              </a:lnSpc>
              <a:spcBef>
                <a:spcPts val="0"/>
              </a:spcBef>
              <a:spcAft>
                <a:spcPts val="0"/>
              </a:spcAft>
              <a:buSzPts val="2800"/>
              <a:buNone/>
              <a:defRPr sz="3733"/>
            </a:lvl7pPr>
            <a:lvl8pPr lvl="7" algn="ctr">
              <a:lnSpc>
                <a:spcPct val="100000"/>
              </a:lnSpc>
              <a:spcBef>
                <a:spcPts val="0"/>
              </a:spcBef>
              <a:spcAft>
                <a:spcPts val="0"/>
              </a:spcAft>
              <a:buSzPts val="2800"/>
              <a:buNone/>
              <a:defRPr sz="3733"/>
            </a:lvl8pPr>
            <a:lvl9pPr lvl="8" algn="ctr">
              <a:lnSpc>
                <a:spcPct val="100000"/>
              </a:lnSpc>
              <a:spcBef>
                <a:spcPts val="0"/>
              </a:spcBef>
              <a:spcAft>
                <a:spcPts val="0"/>
              </a:spcAft>
              <a:buSzPts val="2800"/>
              <a:buNone/>
              <a:defRPr sz="3733"/>
            </a:lvl9pPr>
          </a:lstStyle>
          <a:p>
            <a:endParaRPr/>
          </a:p>
        </p:txBody>
      </p:sp>
      <p:sp>
        <p:nvSpPr>
          <p:cNvPr id="12" name="Google Shape;12;p19"/>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2051804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61"/>
        <p:cNvGrpSpPr/>
        <p:nvPr/>
      </p:nvGrpSpPr>
      <p:grpSpPr>
        <a:xfrm>
          <a:off x="0" y="0"/>
          <a:ext cx="0" cy="0"/>
          <a:chOff x="0" y="0"/>
          <a:chExt cx="0" cy="0"/>
        </a:xfrm>
      </p:grpSpPr>
    </p:spTree>
    <p:extLst>
      <p:ext uri="{BB962C8B-B14F-4D97-AF65-F5344CB8AC3E}">
        <p14:creationId xmlns:p14="http://schemas.microsoft.com/office/powerpoint/2010/main" val="3295458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3"/>
        <p:cNvGrpSpPr/>
        <p:nvPr/>
      </p:nvGrpSpPr>
      <p:grpSpPr>
        <a:xfrm>
          <a:off x="0" y="0"/>
          <a:ext cx="0" cy="0"/>
          <a:chOff x="0" y="0"/>
          <a:chExt cx="0" cy="0"/>
        </a:xfrm>
      </p:grpSpPr>
      <p:sp>
        <p:nvSpPr>
          <p:cNvPr id="14" name="Google Shape;14;p20"/>
          <p:cNvSpPr txBox="1">
            <a:spLocks noGrp="1"/>
          </p:cNvSpPr>
          <p:nvPr>
            <p:ph type="title"/>
          </p:nvPr>
        </p:nvSpPr>
        <p:spPr>
          <a:xfrm>
            <a:off x="415600" y="2867800"/>
            <a:ext cx="11360800" cy="11224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4800"/>
            </a:lvl1pPr>
            <a:lvl2pPr lvl="1" algn="ctr">
              <a:lnSpc>
                <a:spcPct val="100000"/>
              </a:lnSpc>
              <a:spcBef>
                <a:spcPts val="0"/>
              </a:spcBef>
              <a:spcAft>
                <a:spcPts val="0"/>
              </a:spcAft>
              <a:buSzPts val="3600"/>
              <a:buNone/>
              <a:defRPr sz="4800"/>
            </a:lvl2pPr>
            <a:lvl3pPr lvl="2" algn="ctr">
              <a:lnSpc>
                <a:spcPct val="100000"/>
              </a:lnSpc>
              <a:spcBef>
                <a:spcPts val="0"/>
              </a:spcBef>
              <a:spcAft>
                <a:spcPts val="0"/>
              </a:spcAft>
              <a:buSzPts val="3600"/>
              <a:buNone/>
              <a:defRPr sz="4800"/>
            </a:lvl3pPr>
            <a:lvl4pPr lvl="3" algn="ctr">
              <a:lnSpc>
                <a:spcPct val="100000"/>
              </a:lnSpc>
              <a:spcBef>
                <a:spcPts val="0"/>
              </a:spcBef>
              <a:spcAft>
                <a:spcPts val="0"/>
              </a:spcAft>
              <a:buSzPts val="3600"/>
              <a:buNone/>
              <a:defRPr sz="4800"/>
            </a:lvl4pPr>
            <a:lvl5pPr lvl="4" algn="ctr">
              <a:lnSpc>
                <a:spcPct val="100000"/>
              </a:lnSpc>
              <a:spcBef>
                <a:spcPts val="0"/>
              </a:spcBef>
              <a:spcAft>
                <a:spcPts val="0"/>
              </a:spcAft>
              <a:buSzPts val="3600"/>
              <a:buNone/>
              <a:defRPr sz="4800"/>
            </a:lvl5pPr>
            <a:lvl6pPr lvl="5" algn="ctr">
              <a:lnSpc>
                <a:spcPct val="100000"/>
              </a:lnSpc>
              <a:spcBef>
                <a:spcPts val="0"/>
              </a:spcBef>
              <a:spcAft>
                <a:spcPts val="0"/>
              </a:spcAft>
              <a:buSzPts val="3600"/>
              <a:buNone/>
              <a:defRPr sz="4800"/>
            </a:lvl6pPr>
            <a:lvl7pPr lvl="6" algn="ctr">
              <a:lnSpc>
                <a:spcPct val="100000"/>
              </a:lnSpc>
              <a:spcBef>
                <a:spcPts val="0"/>
              </a:spcBef>
              <a:spcAft>
                <a:spcPts val="0"/>
              </a:spcAft>
              <a:buSzPts val="3600"/>
              <a:buNone/>
              <a:defRPr sz="4800"/>
            </a:lvl7pPr>
            <a:lvl8pPr lvl="7" algn="ctr">
              <a:lnSpc>
                <a:spcPct val="100000"/>
              </a:lnSpc>
              <a:spcBef>
                <a:spcPts val="0"/>
              </a:spcBef>
              <a:spcAft>
                <a:spcPts val="0"/>
              </a:spcAft>
              <a:buSzPts val="3600"/>
              <a:buNone/>
              <a:defRPr sz="4800"/>
            </a:lvl8pPr>
            <a:lvl9pPr lvl="8" algn="ctr">
              <a:lnSpc>
                <a:spcPct val="100000"/>
              </a:lnSpc>
              <a:spcBef>
                <a:spcPts val="0"/>
              </a:spcBef>
              <a:spcAft>
                <a:spcPts val="0"/>
              </a:spcAft>
              <a:buSzPts val="3600"/>
              <a:buNone/>
              <a:defRPr sz="4800"/>
            </a:lvl9pPr>
          </a:lstStyle>
          <a:p>
            <a:endParaRPr/>
          </a:p>
        </p:txBody>
      </p:sp>
      <p:sp>
        <p:nvSpPr>
          <p:cNvPr id="15" name="Google Shape;15;p20"/>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2041537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0"/>
        <p:cNvGrpSpPr/>
        <p:nvPr/>
      </p:nvGrpSpPr>
      <p:grpSpPr>
        <a:xfrm>
          <a:off x="0" y="0"/>
          <a:ext cx="0" cy="0"/>
          <a:chOff x="0" y="0"/>
          <a:chExt cx="0" cy="0"/>
        </a:xfrm>
      </p:grpSpPr>
      <p:sp>
        <p:nvSpPr>
          <p:cNvPr id="21" name="Google Shape;21;p22"/>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22"/>
          <p:cNvSpPr txBox="1">
            <a:spLocks noGrp="1"/>
          </p:cNvSpPr>
          <p:nvPr>
            <p:ph type="body" idx="1"/>
          </p:nvPr>
        </p:nvSpPr>
        <p:spPr>
          <a:xfrm>
            <a:off x="415600" y="1536633"/>
            <a:ext cx="5333200" cy="4555200"/>
          </a:xfrm>
          <a:prstGeom prst="rect">
            <a:avLst/>
          </a:prstGeom>
          <a:noFill/>
          <a:ln>
            <a:noFill/>
          </a:ln>
        </p:spPr>
        <p:txBody>
          <a:bodyPr spcFirstLastPara="1" wrap="square" lIns="91425" tIns="91425" rIns="91425" bIns="91425" anchor="t" anchorCtr="0">
            <a:normAutofit/>
          </a:bodyPr>
          <a:lstStyle>
            <a:lvl1pPr marL="609585" lvl="0" indent="-423323" algn="l">
              <a:lnSpc>
                <a:spcPct val="115000"/>
              </a:lnSpc>
              <a:spcBef>
                <a:spcPts val="0"/>
              </a:spcBef>
              <a:spcAft>
                <a:spcPts val="0"/>
              </a:spcAft>
              <a:buSzPts val="1400"/>
              <a:buChar char="●"/>
              <a:defRPr sz="1867"/>
            </a:lvl1pPr>
            <a:lvl2pPr marL="1219170" lvl="1" indent="-406390" algn="l">
              <a:lnSpc>
                <a:spcPct val="115000"/>
              </a:lnSpc>
              <a:spcBef>
                <a:spcPts val="0"/>
              </a:spcBef>
              <a:spcAft>
                <a:spcPts val="0"/>
              </a:spcAft>
              <a:buSzPts val="1200"/>
              <a:buChar char="○"/>
              <a:defRPr sz="1600"/>
            </a:lvl2pPr>
            <a:lvl3pPr marL="1828754" lvl="2" indent="-406390" algn="l">
              <a:lnSpc>
                <a:spcPct val="115000"/>
              </a:lnSpc>
              <a:spcBef>
                <a:spcPts val="0"/>
              </a:spcBef>
              <a:spcAft>
                <a:spcPts val="0"/>
              </a:spcAft>
              <a:buSzPts val="1200"/>
              <a:buChar char="■"/>
              <a:defRPr sz="1600"/>
            </a:lvl3pPr>
            <a:lvl4pPr marL="2438339" lvl="3" indent="-406390" algn="l">
              <a:lnSpc>
                <a:spcPct val="115000"/>
              </a:lnSpc>
              <a:spcBef>
                <a:spcPts val="0"/>
              </a:spcBef>
              <a:spcAft>
                <a:spcPts val="0"/>
              </a:spcAft>
              <a:buSzPts val="1200"/>
              <a:buChar char="●"/>
              <a:defRPr sz="1600"/>
            </a:lvl4pPr>
            <a:lvl5pPr marL="3047924" lvl="4" indent="-406390" algn="l">
              <a:lnSpc>
                <a:spcPct val="115000"/>
              </a:lnSpc>
              <a:spcBef>
                <a:spcPts val="0"/>
              </a:spcBef>
              <a:spcAft>
                <a:spcPts val="0"/>
              </a:spcAft>
              <a:buSzPts val="1200"/>
              <a:buChar char="○"/>
              <a:defRPr sz="1600"/>
            </a:lvl5pPr>
            <a:lvl6pPr marL="3657509" lvl="5" indent="-406390" algn="l">
              <a:lnSpc>
                <a:spcPct val="115000"/>
              </a:lnSpc>
              <a:spcBef>
                <a:spcPts val="0"/>
              </a:spcBef>
              <a:spcAft>
                <a:spcPts val="0"/>
              </a:spcAft>
              <a:buSzPts val="1200"/>
              <a:buChar char="■"/>
              <a:defRPr sz="1600"/>
            </a:lvl6pPr>
            <a:lvl7pPr marL="4267093" lvl="6" indent="-406390" algn="l">
              <a:lnSpc>
                <a:spcPct val="115000"/>
              </a:lnSpc>
              <a:spcBef>
                <a:spcPts val="0"/>
              </a:spcBef>
              <a:spcAft>
                <a:spcPts val="0"/>
              </a:spcAft>
              <a:buSzPts val="1200"/>
              <a:buChar char="●"/>
              <a:defRPr sz="1600"/>
            </a:lvl7pPr>
            <a:lvl8pPr marL="4876678" lvl="7" indent="-406390" algn="l">
              <a:lnSpc>
                <a:spcPct val="115000"/>
              </a:lnSpc>
              <a:spcBef>
                <a:spcPts val="0"/>
              </a:spcBef>
              <a:spcAft>
                <a:spcPts val="0"/>
              </a:spcAft>
              <a:buSzPts val="1200"/>
              <a:buChar char="○"/>
              <a:defRPr sz="1600"/>
            </a:lvl8pPr>
            <a:lvl9pPr marL="5486263" lvl="8" indent="-406390" algn="l">
              <a:lnSpc>
                <a:spcPct val="115000"/>
              </a:lnSpc>
              <a:spcBef>
                <a:spcPts val="0"/>
              </a:spcBef>
              <a:spcAft>
                <a:spcPts val="0"/>
              </a:spcAft>
              <a:buSzPts val="1200"/>
              <a:buChar char="■"/>
              <a:defRPr sz="1600"/>
            </a:lvl9pPr>
          </a:lstStyle>
          <a:p>
            <a:endParaRPr/>
          </a:p>
        </p:txBody>
      </p:sp>
      <p:sp>
        <p:nvSpPr>
          <p:cNvPr id="23" name="Google Shape;23;p22"/>
          <p:cNvSpPr txBox="1">
            <a:spLocks noGrp="1"/>
          </p:cNvSpPr>
          <p:nvPr>
            <p:ph type="body" idx="2"/>
          </p:nvPr>
        </p:nvSpPr>
        <p:spPr>
          <a:xfrm>
            <a:off x="6443200" y="1536633"/>
            <a:ext cx="5333200" cy="4555200"/>
          </a:xfrm>
          <a:prstGeom prst="rect">
            <a:avLst/>
          </a:prstGeom>
          <a:noFill/>
          <a:ln>
            <a:noFill/>
          </a:ln>
        </p:spPr>
        <p:txBody>
          <a:bodyPr spcFirstLastPara="1" wrap="square" lIns="91425" tIns="91425" rIns="91425" bIns="91425" anchor="t" anchorCtr="0">
            <a:normAutofit/>
          </a:bodyPr>
          <a:lstStyle>
            <a:lvl1pPr marL="609585" lvl="0" indent="-423323" algn="l">
              <a:lnSpc>
                <a:spcPct val="115000"/>
              </a:lnSpc>
              <a:spcBef>
                <a:spcPts val="0"/>
              </a:spcBef>
              <a:spcAft>
                <a:spcPts val="0"/>
              </a:spcAft>
              <a:buSzPts val="1400"/>
              <a:buChar char="●"/>
              <a:defRPr sz="1867"/>
            </a:lvl1pPr>
            <a:lvl2pPr marL="1219170" lvl="1" indent="-406390" algn="l">
              <a:lnSpc>
                <a:spcPct val="115000"/>
              </a:lnSpc>
              <a:spcBef>
                <a:spcPts val="0"/>
              </a:spcBef>
              <a:spcAft>
                <a:spcPts val="0"/>
              </a:spcAft>
              <a:buSzPts val="1200"/>
              <a:buChar char="○"/>
              <a:defRPr sz="1600"/>
            </a:lvl2pPr>
            <a:lvl3pPr marL="1828754" lvl="2" indent="-406390" algn="l">
              <a:lnSpc>
                <a:spcPct val="115000"/>
              </a:lnSpc>
              <a:spcBef>
                <a:spcPts val="0"/>
              </a:spcBef>
              <a:spcAft>
                <a:spcPts val="0"/>
              </a:spcAft>
              <a:buSzPts val="1200"/>
              <a:buChar char="■"/>
              <a:defRPr sz="1600"/>
            </a:lvl3pPr>
            <a:lvl4pPr marL="2438339" lvl="3" indent="-406390" algn="l">
              <a:lnSpc>
                <a:spcPct val="115000"/>
              </a:lnSpc>
              <a:spcBef>
                <a:spcPts val="0"/>
              </a:spcBef>
              <a:spcAft>
                <a:spcPts val="0"/>
              </a:spcAft>
              <a:buSzPts val="1200"/>
              <a:buChar char="●"/>
              <a:defRPr sz="1600"/>
            </a:lvl4pPr>
            <a:lvl5pPr marL="3047924" lvl="4" indent="-406390" algn="l">
              <a:lnSpc>
                <a:spcPct val="115000"/>
              </a:lnSpc>
              <a:spcBef>
                <a:spcPts val="0"/>
              </a:spcBef>
              <a:spcAft>
                <a:spcPts val="0"/>
              </a:spcAft>
              <a:buSzPts val="1200"/>
              <a:buChar char="○"/>
              <a:defRPr sz="1600"/>
            </a:lvl5pPr>
            <a:lvl6pPr marL="3657509" lvl="5" indent="-406390" algn="l">
              <a:lnSpc>
                <a:spcPct val="115000"/>
              </a:lnSpc>
              <a:spcBef>
                <a:spcPts val="0"/>
              </a:spcBef>
              <a:spcAft>
                <a:spcPts val="0"/>
              </a:spcAft>
              <a:buSzPts val="1200"/>
              <a:buChar char="■"/>
              <a:defRPr sz="1600"/>
            </a:lvl6pPr>
            <a:lvl7pPr marL="4267093" lvl="6" indent="-406390" algn="l">
              <a:lnSpc>
                <a:spcPct val="115000"/>
              </a:lnSpc>
              <a:spcBef>
                <a:spcPts val="0"/>
              </a:spcBef>
              <a:spcAft>
                <a:spcPts val="0"/>
              </a:spcAft>
              <a:buSzPts val="1200"/>
              <a:buChar char="●"/>
              <a:defRPr sz="1600"/>
            </a:lvl7pPr>
            <a:lvl8pPr marL="4876678" lvl="7" indent="-406390" algn="l">
              <a:lnSpc>
                <a:spcPct val="115000"/>
              </a:lnSpc>
              <a:spcBef>
                <a:spcPts val="0"/>
              </a:spcBef>
              <a:spcAft>
                <a:spcPts val="0"/>
              </a:spcAft>
              <a:buSzPts val="1200"/>
              <a:buChar char="○"/>
              <a:defRPr sz="1600"/>
            </a:lvl8pPr>
            <a:lvl9pPr marL="5486263" lvl="8" indent="-406390" algn="l">
              <a:lnSpc>
                <a:spcPct val="115000"/>
              </a:lnSpc>
              <a:spcBef>
                <a:spcPts val="0"/>
              </a:spcBef>
              <a:spcAft>
                <a:spcPts val="0"/>
              </a:spcAft>
              <a:buSzPts val="1200"/>
              <a:buChar char="■"/>
              <a:defRPr sz="1600"/>
            </a:lvl9pPr>
          </a:lstStyle>
          <a:p>
            <a:endParaRPr/>
          </a:p>
        </p:txBody>
      </p:sp>
      <p:sp>
        <p:nvSpPr>
          <p:cNvPr id="24" name="Google Shape;24;p22"/>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3728221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5"/>
        <p:cNvGrpSpPr/>
        <p:nvPr/>
      </p:nvGrpSpPr>
      <p:grpSpPr>
        <a:xfrm>
          <a:off x="0" y="0"/>
          <a:ext cx="0" cy="0"/>
          <a:chOff x="0" y="0"/>
          <a:chExt cx="0" cy="0"/>
        </a:xfrm>
      </p:grpSpPr>
      <p:sp>
        <p:nvSpPr>
          <p:cNvPr id="26" name="Google Shape;26;p23"/>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23"/>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4226208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28"/>
        <p:cNvGrpSpPr/>
        <p:nvPr/>
      </p:nvGrpSpPr>
      <p:grpSpPr>
        <a:xfrm>
          <a:off x="0" y="0"/>
          <a:ext cx="0" cy="0"/>
          <a:chOff x="0" y="0"/>
          <a:chExt cx="0" cy="0"/>
        </a:xfrm>
      </p:grpSpPr>
      <p:sp>
        <p:nvSpPr>
          <p:cNvPr id="29" name="Google Shape;29;p24"/>
          <p:cNvSpPr txBox="1">
            <a:spLocks noGrp="1"/>
          </p:cNvSpPr>
          <p:nvPr>
            <p:ph type="title"/>
          </p:nvPr>
        </p:nvSpPr>
        <p:spPr>
          <a:xfrm>
            <a:off x="415600" y="740800"/>
            <a:ext cx="3744000" cy="10076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3200"/>
            </a:lvl1pPr>
            <a:lvl2pPr lvl="1" algn="l">
              <a:lnSpc>
                <a:spcPct val="100000"/>
              </a:lnSpc>
              <a:spcBef>
                <a:spcPts val="0"/>
              </a:spcBef>
              <a:spcAft>
                <a:spcPts val="0"/>
              </a:spcAft>
              <a:buSzPts val="2400"/>
              <a:buNone/>
              <a:defRPr sz="3200"/>
            </a:lvl2pPr>
            <a:lvl3pPr lvl="2" algn="l">
              <a:lnSpc>
                <a:spcPct val="100000"/>
              </a:lnSpc>
              <a:spcBef>
                <a:spcPts val="0"/>
              </a:spcBef>
              <a:spcAft>
                <a:spcPts val="0"/>
              </a:spcAft>
              <a:buSzPts val="2400"/>
              <a:buNone/>
              <a:defRPr sz="3200"/>
            </a:lvl3pPr>
            <a:lvl4pPr lvl="3" algn="l">
              <a:lnSpc>
                <a:spcPct val="100000"/>
              </a:lnSpc>
              <a:spcBef>
                <a:spcPts val="0"/>
              </a:spcBef>
              <a:spcAft>
                <a:spcPts val="0"/>
              </a:spcAft>
              <a:buSzPts val="2400"/>
              <a:buNone/>
              <a:defRPr sz="3200"/>
            </a:lvl4pPr>
            <a:lvl5pPr lvl="4" algn="l">
              <a:lnSpc>
                <a:spcPct val="100000"/>
              </a:lnSpc>
              <a:spcBef>
                <a:spcPts val="0"/>
              </a:spcBef>
              <a:spcAft>
                <a:spcPts val="0"/>
              </a:spcAft>
              <a:buSzPts val="2400"/>
              <a:buNone/>
              <a:defRPr sz="3200"/>
            </a:lvl5pPr>
            <a:lvl6pPr lvl="5" algn="l">
              <a:lnSpc>
                <a:spcPct val="100000"/>
              </a:lnSpc>
              <a:spcBef>
                <a:spcPts val="0"/>
              </a:spcBef>
              <a:spcAft>
                <a:spcPts val="0"/>
              </a:spcAft>
              <a:buSzPts val="2400"/>
              <a:buNone/>
              <a:defRPr sz="3200"/>
            </a:lvl6pPr>
            <a:lvl7pPr lvl="6" algn="l">
              <a:lnSpc>
                <a:spcPct val="100000"/>
              </a:lnSpc>
              <a:spcBef>
                <a:spcPts val="0"/>
              </a:spcBef>
              <a:spcAft>
                <a:spcPts val="0"/>
              </a:spcAft>
              <a:buSzPts val="2400"/>
              <a:buNone/>
              <a:defRPr sz="3200"/>
            </a:lvl7pPr>
            <a:lvl8pPr lvl="7" algn="l">
              <a:lnSpc>
                <a:spcPct val="100000"/>
              </a:lnSpc>
              <a:spcBef>
                <a:spcPts val="0"/>
              </a:spcBef>
              <a:spcAft>
                <a:spcPts val="0"/>
              </a:spcAft>
              <a:buSzPts val="2400"/>
              <a:buNone/>
              <a:defRPr sz="3200"/>
            </a:lvl8pPr>
            <a:lvl9pPr lvl="8" algn="l">
              <a:lnSpc>
                <a:spcPct val="100000"/>
              </a:lnSpc>
              <a:spcBef>
                <a:spcPts val="0"/>
              </a:spcBef>
              <a:spcAft>
                <a:spcPts val="0"/>
              </a:spcAft>
              <a:buSzPts val="2400"/>
              <a:buNone/>
              <a:defRPr sz="3200"/>
            </a:lvl9pPr>
          </a:lstStyle>
          <a:p>
            <a:endParaRPr/>
          </a:p>
        </p:txBody>
      </p:sp>
      <p:sp>
        <p:nvSpPr>
          <p:cNvPr id="30" name="Google Shape;30;p24"/>
          <p:cNvSpPr txBox="1">
            <a:spLocks noGrp="1"/>
          </p:cNvSpPr>
          <p:nvPr>
            <p:ph type="body" idx="1"/>
          </p:nvPr>
        </p:nvSpPr>
        <p:spPr>
          <a:xfrm>
            <a:off x="415600" y="1852800"/>
            <a:ext cx="3744000" cy="4239200"/>
          </a:xfrm>
          <a:prstGeom prst="rect">
            <a:avLst/>
          </a:prstGeom>
          <a:noFill/>
          <a:ln>
            <a:noFill/>
          </a:ln>
        </p:spPr>
        <p:txBody>
          <a:bodyPr spcFirstLastPara="1" wrap="square" lIns="91425" tIns="91425" rIns="91425" bIns="91425" anchor="t" anchorCtr="0">
            <a:normAutofit/>
          </a:bodyPr>
          <a:lstStyle>
            <a:lvl1pPr marL="609585" lvl="0" indent="-406390" algn="l">
              <a:lnSpc>
                <a:spcPct val="115000"/>
              </a:lnSpc>
              <a:spcBef>
                <a:spcPts val="0"/>
              </a:spcBef>
              <a:spcAft>
                <a:spcPts val="0"/>
              </a:spcAft>
              <a:buSzPts val="1200"/>
              <a:buChar char="●"/>
              <a:defRPr sz="1600"/>
            </a:lvl1pPr>
            <a:lvl2pPr marL="1219170" lvl="1" indent="-406390" algn="l">
              <a:lnSpc>
                <a:spcPct val="115000"/>
              </a:lnSpc>
              <a:spcBef>
                <a:spcPts val="0"/>
              </a:spcBef>
              <a:spcAft>
                <a:spcPts val="0"/>
              </a:spcAft>
              <a:buSzPts val="1200"/>
              <a:buChar char="○"/>
              <a:defRPr sz="1600"/>
            </a:lvl2pPr>
            <a:lvl3pPr marL="1828754" lvl="2" indent="-406390" algn="l">
              <a:lnSpc>
                <a:spcPct val="115000"/>
              </a:lnSpc>
              <a:spcBef>
                <a:spcPts val="0"/>
              </a:spcBef>
              <a:spcAft>
                <a:spcPts val="0"/>
              </a:spcAft>
              <a:buSzPts val="1200"/>
              <a:buChar char="■"/>
              <a:defRPr sz="1600"/>
            </a:lvl3pPr>
            <a:lvl4pPr marL="2438339" lvl="3" indent="-406390" algn="l">
              <a:lnSpc>
                <a:spcPct val="115000"/>
              </a:lnSpc>
              <a:spcBef>
                <a:spcPts val="0"/>
              </a:spcBef>
              <a:spcAft>
                <a:spcPts val="0"/>
              </a:spcAft>
              <a:buSzPts val="1200"/>
              <a:buChar char="●"/>
              <a:defRPr sz="1600"/>
            </a:lvl4pPr>
            <a:lvl5pPr marL="3047924" lvl="4" indent="-406390" algn="l">
              <a:lnSpc>
                <a:spcPct val="115000"/>
              </a:lnSpc>
              <a:spcBef>
                <a:spcPts val="0"/>
              </a:spcBef>
              <a:spcAft>
                <a:spcPts val="0"/>
              </a:spcAft>
              <a:buSzPts val="1200"/>
              <a:buChar char="○"/>
              <a:defRPr sz="1600"/>
            </a:lvl5pPr>
            <a:lvl6pPr marL="3657509" lvl="5" indent="-406390" algn="l">
              <a:lnSpc>
                <a:spcPct val="115000"/>
              </a:lnSpc>
              <a:spcBef>
                <a:spcPts val="0"/>
              </a:spcBef>
              <a:spcAft>
                <a:spcPts val="0"/>
              </a:spcAft>
              <a:buSzPts val="1200"/>
              <a:buChar char="■"/>
              <a:defRPr sz="1600"/>
            </a:lvl6pPr>
            <a:lvl7pPr marL="4267093" lvl="6" indent="-406390" algn="l">
              <a:lnSpc>
                <a:spcPct val="115000"/>
              </a:lnSpc>
              <a:spcBef>
                <a:spcPts val="0"/>
              </a:spcBef>
              <a:spcAft>
                <a:spcPts val="0"/>
              </a:spcAft>
              <a:buSzPts val="1200"/>
              <a:buChar char="●"/>
              <a:defRPr sz="1600"/>
            </a:lvl7pPr>
            <a:lvl8pPr marL="4876678" lvl="7" indent="-406390" algn="l">
              <a:lnSpc>
                <a:spcPct val="115000"/>
              </a:lnSpc>
              <a:spcBef>
                <a:spcPts val="0"/>
              </a:spcBef>
              <a:spcAft>
                <a:spcPts val="0"/>
              </a:spcAft>
              <a:buSzPts val="1200"/>
              <a:buChar char="○"/>
              <a:defRPr sz="1600"/>
            </a:lvl8pPr>
            <a:lvl9pPr marL="5486263" lvl="8" indent="-406390" algn="l">
              <a:lnSpc>
                <a:spcPct val="115000"/>
              </a:lnSpc>
              <a:spcBef>
                <a:spcPts val="0"/>
              </a:spcBef>
              <a:spcAft>
                <a:spcPts val="0"/>
              </a:spcAft>
              <a:buSzPts val="1200"/>
              <a:buChar char="■"/>
              <a:defRPr sz="1600"/>
            </a:lvl9pPr>
          </a:lstStyle>
          <a:p>
            <a:endParaRPr/>
          </a:p>
        </p:txBody>
      </p:sp>
      <p:sp>
        <p:nvSpPr>
          <p:cNvPr id="31" name="Google Shape;31;p24"/>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3987595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32"/>
        <p:cNvGrpSpPr/>
        <p:nvPr/>
      </p:nvGrpSpPr>
      <p:grpSpPr>
        <a:xfrm>
          <a:off x="0" y="0"/>
          <a:ext cx="0" cy="0"/>
          <a:chOff x="0" y="0"/>
          <a:chExt cx="0" cy="0"/>
        </a:xfrm>
      </p:grpSpPr>
      <p:sp>
        <p:nvSpPr>
          <p:cNvPr id="33" name="Google Shape;33;p25"/>
          <p:cNvSpPr txBox="1">
            <a:spLocks noGrp="1"/>
          </p:cNvSpPr>
          <p:nvPr>
            <p:ph type="title"/>
          </p:nvPr>
        </p:nvSpPr>
        <p:spPr>
          <a:xfrm>
            <a:off x="653667" y="600200"/>
            <a:ext cx="8490400" cy="54544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6400"/>
            </a:lvl1pPr>
            <a:lvl2pPr lvl="1" algn="l">
              <a:lnSpc>
                <a:spcPct val="100000"/>
              </a:lnSpc>
              <a:spcBef>
                <a:spcPts val="0"/>
              </a:spcBef>
              <a:spcAft>
                <a:spcPts val="0"/>
              </a:spcAft>
              <a:buSzPts val="4800"/>
              <a:buNone/>
              <a:defRPr sz="6400"/>
            </a:lvl2pPr>
            <a:lvl3pPr lvl="2" algn="l">
              <a:lnSpc>
                <a:spcPct val="100000"/>
              </a:lnSpc>
              <a:spcBef>
                <a:spcPts val="0"/>
              </a:spcBef>
              <a:spcAft>
                <a:spcPts val="0"/>
              </a:spcAft>
              <a:buSzPts val="4800"/>
              <a:buNone/>
              <a:defRPr sz="6400"/>
            </a:lvl3pPr>
            <a:lvl4pPr lvl="3" algn="l">
              <a:lnSpc>
                <a:spcPct val="100000"/>
              </a:lnSpc>
              <a:spcBef>
                <a:spcPts val="0"/>
              </a:spcBef>
              <a:spcAft>
                <a:spcPts val="0"/>
              </a:spcAft>
              <a:buSzPts val="4800"/>
              <a:buNone/>
              <a:defRPr sz="6400"/>
            </a:lvl4pPr>
            <a:lvl5pPr lvl="4" algn="l">
              <a:lnSpc>
                <a:spcPct val="100000"/>
              </a:lnSpc>
              <a:spcBef>
                <a:spcPts val="0"/>
              </a:spcBef>
              <a:spcAft>
                <a:spcPts val="0"/>
              </a:spcAft>
              <a:buSzPts val="4800"/>
              <a:buNone/>
              <a:defRPr sz="6400"/>
            </a:lvl5pPr>
            <a:lvl6pPr lvl="5" algn="l">
              <a:lnSpc>
                <a:spcPct val="100000"/>
              </a:lnSpc>
              <a:spcBef>
                <a:spcPts val="0"/>
              </a:spcBef>
              <a:spcAft>
                <a:spcPts val="0"/>
              </a:spcAft>
              <a:buSzPts val="4800"/>
              <a:buNone/>
              <a:defRPr sz="6400"/>
            </a:lvl6pPr>
            <a:lvl7pPr lvl="6" algn="l">
              <a:lnSpc>
                <a:spcPct val="100000"/>
              </a:lnSpc>
              <a:spcBef>
                <a:spcPts val="0"/>
              </a:spcBef>
              <a:spcAft>
                <a:spcPts val="0"/>
              </a:spcAft>
              <a:buSzPts val="4800"/>
              <a:buNone/>
              <a:defRPr sz="6400"/>
            </a:lvl7pPr>
            <a:lvl8pPr lvl="7" algn="l">
              <a:lnSpc>
                <a:spcPct val="100000"/>
              </a:lnSpc>
              <a:spcBef>
                <a:spcPts val="0"/>
              </a:spcBef>
              <a:spcAft>
                <a:spcPts val="0"/>
              </a:spcAft>
              <a:buSzPts val="4800"/>
              <a:buNone/>
              <a:defRPr sz="6400"/>
            </a:lvl8pPr>
            <a:lvl9pPr lvl="8" algn="l">
              <a:lnSpc>
                <a:spcPct val="100000"/>
              </a:lnSpc>
              <a:spcBef>
                <a:spcPts val="0"/>
              </a:spcBef>
              <a:spcAft>
                <a:spcPts val="0"/>
              </a:spcAft>
              <a:buSzPts val="4800"/>
              <a:buNone/>
              <a:defRPr sz="6400"/>
            </a:lvl9pPr>
          </a:lstStyle>
          <a:p>
            <a:endParaRPr/>
          </a:p>
        </p:txBody>
      </p:sp>
      <p:sp>
        <p:nvSpPr>
          <p:cNvPr id="34" name="Google Shape;34;p25"/>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960609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5"/>
        <p:cNvGrpSpPr/>
        <p:nvPr/>
      </p:nvGrpSpPr>
      <p:grpSpPr>
        <a:xfrm>
          <a:off x="0" y="0"/>
          <a:ext cx="0" cy="0"/>
          <a:chOff x="0" y="0"/>
          <a:chExt cx="0" cy="0"/>
        </a:xfrm>
      </p:grpSpPr>
      <p:sp>
        <p:nvSpPr>
          <p:cNvPr id="36" name="Google Shape;36;p26"/>
          <p:cNvSpPr/>
          <p:nvPr/>
        </p:nvSpPr>
        <p:spPr>
          <a:xfrm>
            <a:off x="6096000" y="-167"/>
            <a:ext cx="6096000" cy="6858000"/>
          </a:xfrm>
          <a:prstGeom prst="rect">
            <a:avLst/>
          </a:prstGeom>
          <a:solidFill>
            <a:schemeClr val="lt2"/>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sp>
        <p:nvSpPr>
          <p:cNvPr id="37" name="Google Shape;37;p26"/>
          <p:cNvSpPr txBox="1">
            <a:spLocks noGrp="1"/>
          </p:cNvSpPr>
          <p:nvPr>
            <p:ph type="title"/>
          </p:nvPr>
        </p:nvSpPr>
        <p:spPr>
          <a:xfrm>
            <a:off x="354000" y="1644233"/>
            <a:ext cx="5393600" cy="19764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5600"/>
            </a:lvl1pPr>
            <a:lvl2pPr lvl="1" algn="ctr">
              <a:lnSpc>
                <a:spcPct val="100000"/>
              </a:lnSpc>
              <a:spcBef>
                <a:spcPts val="0"/>
              </a:spcBef>
              <a:spcAft>
                <a:spcPts val="0"/>
              </a:spcAft>
              <a:buSzPts val="4200"/>
              <a:buNone/>
              <a:defRPr sz="5600"/>
            </a:lvl2pPr>
            <a:lvl3pPr lvl="2" algn="ctr">
              <a:lnSpc>
                <a:spcPct val="100000"/>
              </a:lnSpc>
              <a:spcBef>
                <a:spcPts val="0"/>
              </a:spcBef>
              <a:spcAft>
                <a:spcPts val="0"/>
              </a:spcAft>
              <a:buSzPts val="4200"/>
              <a:buNone/>
              <a:defRPr sz="5600"/>
            </a:lvl3pPr>
            <a:lvl4pPr lvl="3" algn="ctr">
              <a:lnSpc>
                <a:spcPct val="100000"/>
              </a:lnSpc>
              <a:spcBef>
                <a:spcPts val="0"/>
              </a:spcBef>
              <a:spcAft>
                <a:spcPts val="0"/>
              </a:spcAft>
              <a:buSzPts val="4200"/>
              <a:buNone/>
              <a:defRPr sz="5600"/>
            </a:lvl4pPr>
            <a:lvl5pPr lvl="4" algn="ctr">
              <a:lnSpc>
                <a:spcPct val="100000"/>
              </a:lnSpc>
              <a:spcBef>
                <a:spcPts val="0"/>
              </a:spcBef>
              <a:spcAft>
                <a:spcPts val="0"/>
              </a:spcAft>
              <a:buSzPts val="4200"/>
              <a:buNone/>
              <a:defRPr sz="5600"/>
            </a:lvl5pPr>
            <a:lvl6pPr lvl="5" algn="ctr">
              <a:lnSpc>
                <a:spcPct val="100000"/>
              </a:lnSpc>
              <a:spcBef>
                <a:spcPts val="0"/>
              </a:spcBef>
              <a:spcAft>
                <a:spcPts val="0"/>
              </a:spcAft>
              <a:buSzPts val="4200"/>
              <a:buNone/>
              <a:defRPr sz="5600"/>
            </a:lvl6pPr>
            <a:lvl7pPr lvl="6" algn="ctr">
              <a:lnSpc>
                <a:spcPct val="100000"/>
              </a:lnSpc>
              <a:spcBef>
                <a:spcPts val="0"/>
              </a:spcBef>
              <a:spcAft>
                <a:spcPts val="0"/>
              </a:spcAft>
              <a:buSzPts val="4200"/>
              <a:buNone/>
              <a:defRPr sz="5600"/>
            </a:lvl7pPr>
            <a:lvl8pPr lvl="7" algn="ctr">
              <a:lnSpc>
                <a:spcPct val="100000"/>
              </a:lnSpc>
              <a:spcBef>
                <a:spcPts val="0"/>
              </a:spcBef>
              <a:spcAft>
                <a:spcPts val="0"/>
              </a:spcAft>
              <a:buSzPts val="4200"/>
              <a:buNone/>
              <a:defRPr sz="5600"/>
            </a:lvl8pPr>
            <a:lvl9pPr lvl="8" algn="ctr">
              <a:lnSpc>
                <a:spcPct val="100000"/>
              </a:lnSpc>
              <a:spcBef>
                <a:spcPts val="0"/>
              </a:spcBef>
              <a:spcAft>
                <a:spcPts val="0"/>
              </a:spcAft>
              <a:buSzPts val="4200"/>
              <a:buNone/>
              <a:defRPr sz="5600"/>
            </a:lvl9pPr>
          </a:lstStyle>
          <a:p>
            <a:endParaRPr/>
          </a:p>
        </p:txBody>
      </p:sp>
      <p:sp>
        <p:nvSpPr>
          <p:cNvPr id="38" name="Google Shape;38;p26"/>
          <p:cNvSpPr txBox="1">
            <a:spLocks noGrp="1"/>
          </p:cNvSpPr>
          <p:nvPr>
            <p:ph type="subTitle" idx="1"/>
          </p:nvPr>
        </p:nvSpPr>
        <p:spPr>
          <a:xfrm>
            <a:off x="354000" y="3737433"/>
            <a:ext cx="5393600" cy="16468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800"/>
            </a:lvl1pPr>
            <a:lvl2pPr lvl="1" algn="ctr">
              <a:lnSpc>
                <a:spcPct val="100000"/>
              </a:lnSpc>
              <a:spcBef>
                <a:spcPts val="0"/>
              </a:spcBef>
              <a:spcAft>
                <a:spcPts val="0"/>
              </a:spcAft>
              <a:buSzPts val="2100"/>
              <a:buNone/>
              <a:defRPr sz="2800"/>
            </a:lvl2pPr>
            <a:lvl3pPr lvl="2" algn="ctr">
              <a:lnSpc>
                <a:spcPct val="100000"/>
              </a:lnSpc>
              <a:spcBef>
                <a:spcPts val="0"/>
              </a:spcBef>
              <a:spcAft>
                <a:spcPts val="0"/>
              </a:spcAft>
              <a:buSzPts val="2100"/>
              <a:buNone/>
              <a:defRPr sz="2800"/>
            </a:lvl3pPr>
            <a:lvl4pPr lvl="3" algn="ctr">
              <a:lnSpc>
                <a:spcPct val="100000"/>
              </a:lnSpc>
              <a:spcBef>
                <a:spcPts val="0"/>
              </a:spcBef>
              <a:spcAft>
                <a:spcPts val="0"/>
              </a:spcAft>
              <a:buSzPts val="2100"/>
              <a:buNone/>
              <a:defRPr sz="2800"/>
            </a:lvl4pPr>
            <a:lvl5pPr lvl="4" algn="ctr">
              <a:lnSpc>
                <a:spcPct val="100000"/>
              </a:lnSpc>
              <a:spcBef>
                <a:spcPts val="0"/>
              </a:spcBef>
              <a:spcAft>
                <a:spcPts val="0"/>
              </a:spcAft>
              <a:buSzPts val="2100"/>
              <a:buNone/>
              <a:defRPr sz="2800"/>
            </a:lvl5pPr>
            <a:lvl6pPr lvl="5" algn="ctr">
              <a:lnSpc>
                <a:spcPct val="100000"/>
              </a:lnSpc>
              <a:spcBef>
                <a:spcPts val="0"/>
              </a:spcBef>
              <a:spcAft>
                <a:spcPts val="0"/>
              </a:spcAft>
              <a:buSzPts val="2100"/>
              <a:buNone/>
              <a:defRPr sz="2800"/>
            </a:lvl6pPr>
            <a:lvl7pPr lvl="6" algn="ctr">
              <a:lnSpc>
                <a:spcPct val="100000"/>
              </a:lnSpc>
              <a:spcBef>
                <a:spcPts val="0"/>
              </a:spcBef>
              <a:spcAft>
                <a:spcPts val="0"/>
              </a:spcAft>
              <a:buSzPts val="2100"/>
              <a:buNone/>
              <a:defRPr sz="2800"/>
            </a:lvl7pPr>
            <a:lvl8pPr lvl="7" algn="ctr">
              <a:lnSpc>
                <a:spcPct val="100000"/>
              </a:lnSpc>
              <a:spcBef>
                <a:spcPts val="0"/>
              </a:spcBef>
              <a:spcAft>
                <a:spcPts val="0"/>
              </a:spcAft>
              <a:buSzPts val="2100"/>
              <a:buNone/>
              <a:defRPr sz="2800"/>
            </a:lvl8pPr>
            <a:lvl9pPr lvl="8" algn="ctr">
              <a:lnSpc>
                <a:spcPct val="100000"/>
              </a:lnSpc>
              <a:spcBef>
                <a:spcPts val="0"/>
              </a:spcBef>
              <a:spcAft>
                <a:spcPts val="0"/>
              </a:spcAft>
              <a:buSzPts val="2100"/>
              <a:buNone/>
              <a:defRPr sz="2800"/>
            </a:lvl9pPr>
          </a:lstStyle>
          <a:p>
            <a:endParaRPr/>
          </a:p>
        </p:txBody>
      </p:sp>
      <p:sp>
        <p:nvSpPr>
          <p:cNvPr id="39" name="Google Shape;39;p26"/>
          <p:cNvSpPr txBox="1">
            <a:spLocks noGrp="1"/>
          </p:cNvSpPr>
          <p:nvPr>
            <p:ph type="body" idx="2"/>
          </p:nvPr>
        </p:nvSpPr>
        <p:spPr>
          <a:xfrm>
            <a:off x="6586000" y="965433"/>
            <a:ext cx="5116000" cy="4926800"/>
          </a:xfrm>
          <a:prstGeom prst="rect">
            <a:avLst/>
          </a:prstGeom>
          <a:noFill/>
          <a:ln>
            <a:noFill/>
          </a:ln>
        </p:spPr>
        <p:txBody>
          <a:bodyPr spcFirstLastPara="1" wrap="square" lIns="91425" tIns="91425" rIns="91425" bIns="91425" anchor="ctr" anchorCtr="0">
            <a:normAutofit/>
          </a:bodyPr>
          <a:lstStyle>
            <a:lvl1pPr marL="609585" lvl="0" indent="-457189" algn="l">
              <a:lnSpc>
                <a:spcPct val="115000"/>
              </a:lnSpc>
              <a:spcBef>
                <a:spcPts val="0"/>
              </a:spcBef>
              <a:spcAft>
                <a:spcPts val="0"/>
              </a:spcAft>
              <a:buSzPts val="1800"/>
              <a:buChar char="●"/>
              <a:defRPr/>
            </a:lvl1pPr>
            <a:lvl2pPr marL="1219170" lvl="1" indent="-423323" algn="l">
              <a:lnSpc>
                <a:spcPct val="115000"/>
              </a:lnSpc>
              <a:spcBef>
                <a:spcPts val="0"/>
              </a:spcBef>
              <a:spcAft>
                <a:spcPts val="0"/>
              </a:spcAft>
              <a:buSzPts val="1400"/>
              <a:buChar char="○"/>
              <a:defRPr/>
            </a:lvl2pPr>
            <a:lvl3pPr marL="1828754" lvl="2" indent="-423323" algn="l">
              <a:lnSpc>
                <a:spcPct val="115000"/>
              </a:lnSpc>
              <a:spcBef>
                <a:spcPts val="0"/>
              </a:spcBef>
              <a:spcAft>
                <a:spcPts val="0"/>
              </a:spcAft>
              <a:buSzPts val="1400"/>
              <a:buChar char="■"/>
              <a:defRPr/>
            </a:lvl3pPr>
            <a:lvl4pPr marL="2438339" lvl="3" indent="-423323" algn="l">
              <a:lnSpc>
                <a:spcPct val="115000"/>
              </a:lnSpc>
              <a:spcBef>
                <a:spcPts val="0"/>
              </a:spcBef>
              <a:spcAft>
                <a:spcPts val="0"/>
              </a:spcAft>
              <a:buSzPts val="1400"/>
              <a:buChar char="●"/>
              <a:defRPr/>
            </a:lvl4pPr>
            <a:lvl5pPr marL="3047924" lvl="4" indent="-423323" algn="l">
              <a:lnSpc>
                <a:spcPct val="115000"/>
              </a:lnSpc>
              <a:spcBef>
                <a:spcPts val="0"/>
              </a:spcBef>
              <a:spcAft>
                <a:spcPts val="0"/>
              </a:spcAft>
              <a:buSzPts val="1400"/>
              <a:buChar char="○"/>
              <a:defRPr/>
            </a:lvl5pPr>
            <a:lvl6pPr marL="3657509" lvl="5" indent="-423323" algn="l">
              <a:lnSpc>
                <a:spcPct val="115000"/>
              </a:lnSpc>
              <a:spcBef>
                <a:spcPts val="0"/>
              </a:spcBef>
              <a:spcAft>
                <a:spcPts val="0"/>
              </a:spcAft>
              <a:buSzPts val="1400"/>
              <a:buChar char="■"/>
              <a:defRPr/>
            </a:lvl6pPr>
            <a:lvl7pPr marL="4267093" lvl="6" indent="-423323" algn="l">
              <a:lnSpc>
                <a:spcPct val="115000"/>
              </a:lnSpc>
              <a:spcBef>
                <a:spcPts val="0"/>
              </a:spcBef>
              <a:spcAft>
                <a:spcPts val="0"/>
              </a:spcAft>
              <a:buSzPts val="1400"/>
              <a:buChar char="●"/>
              <a:defRPr/>
            </a:lvl7pPr>
            <a:lvl8pPr marL="4876678" lvl="7" indent="-423323" algn="l">
              <a:lnSpc>
                <a:spcPct val="115000"/>
              </a:lnSpc>
              <a:spcBef>
                <a:spcPts val="0"/>
              </a:spcBef>
              <a:spcAft>
                <a:spcPts val="0"/>
              </a:spcAft>
              <a:buSzPts val="1400"/>
              <a:buChar char="○"/>
              <a:defRPr/>
            </a:lvl8pPr>
            <a:lvl9pPr marL="5486263" lvl="8" indent="-423323" algn="l">
              <a:lnSpc>
                <a:spcPct val="115000"/>
              </a:lnSpc>
              <a:spcBef>
                <a:spcPts val="0"/>
              </a:spcBef>
              <a:spcAft>
                <a:spcPts val="0"/>
              </a:spcAft>
              <a:buSzPts val="1400"/>
              <a:buChar char="■"/>
              <a:defRPr/>
            </a:lvl9pPr>
          </a:lstStyle>
          <a:p>
            <a:endParaRPr/>
          </a:p>
        </p:txBody>
      </p:sp>
      <p:sp>
        <p:nvSpPr>
          <p:cNvPr id="40" name="Google Shape;40;p26"/>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2844040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1"/>
        <p:cNvGrpSpPr/>
        <p:nvPr/>
      </p:nvGrpSpPr>
      <p:grpSpPr>
        <a:xfrm>
          <a:off x="0" y="0"/>
          <a:ext cx="0" cy="0"/>
          <a:chOff x="0" y="0"/>
          <a:chExt cx="0" cy="0"/>
        </a:xfrm>
      </p:grpSpPr>
      <p:sp>
        <p:nvSpPr>
          <p:cNvPr id="42" name="Google Shape;42;p27"/>
          <p:cNvSpPr txBox="1">
            <a:spLocks noGrp="1"/>
          </p:cNvSpPr>
          <p:nvPr>
            <p:ph type="body" idx="1"/>
          </p:nvPr>
        </p:nvSpPr>
        <p:spPr>
          <a:xfrm>
            <a:off x="415600" y="5640767"/>
            <a:ext cx="7998400" cy="806800"/>
          </a:xfrm>
          <a:prstGeom prst="rect">
            <a:avLst/>
          </a:prstGeom>
          <a:noFill/>
          <a:ln>
            <a:noFill/>
          </a:ln>
        </p:spPr>
        <p:txBody>
          <a:bodyPr spcFirstLastPara="1" wrap="square" lIns="91425" tIns="91425" rIns="91425" bIns="91425" anchor="ctr" anchorCtr="0">
            <a:normAutofit/>
          </a:bodyPr>
          <a:lstStyle>
            <a:lvl1pPr marL="609585" lvl="0" indent="-304792" algn="l">
              <a:lnSpc>
                <a:spcPct val="100000"/>
              </a:lnSpc>
              <a:spcBef>
                <a:spcPts val="0"/>
              </a:spcBef>
              <a:spcAft>
                <a:spcPts val="0"/>
              </a:spcAft>
              <a:buSzPts val="1800"/>
              <a:buNone/>
              <a:defRPr/>
            </a:lvl1pPr>
          </a:lstStyle>
          <a:p>
            <a:endParaRPr/>
          </a:p>
        </p:txBody>
      </p:sp>
      <p:sp>
        <p:nvSpPr>
          <p:cNvPr id="43" name="Google Shape;43;p27"/>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1192410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44"/>
        <p:cNvGrpSpPr/>
        <p:nvPr/>
      </p:nvGrpSpPr>
      <p:grpSpPr>
        <a:xfrm>
          <a:off x="0" y="0"/>
          <a:ext cx="0" cy="0"/>
          <a:chOff x="0" y="0"/>
          <a:chExt cx="0" cy="0"/>
        </a:xfrm>
      </p:grpSpPr>
      <p:sp>
        <p:nvSpPr>
          <p:cNvPr id="45" name="Google Shape;45;p28"/>
          <p:cNvSpPr txBox="1">
            <a:spLocks noGrp="1"/>
          </p:cNvSpPr>
          <p:nvPr>
            <p:ph type="title" hasCustomPrompt="1"/>
          </p:nvPr>
        </p:nvSpPr>
        <p:spPr>
          <a:xfrm>
            <a:off x="415600" y="1474833"/>
            <a:ext cx="11360800" cy="26180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6000"/>
            </a:lvl1pPr>
            <a:lvl2pPr lvl="1" algn="ctr">
              <a:lnSpc>
                <a:spcPct val="100000"/>
              </a:lnSpc>
              <a:spcBef>
                <a:spcPts val="0"/>
              </a:spcBef>
              <a:spcAft>
                <a:spcPts val="0"/>
              </a:spcAft>
              <a:buSzPts val="12000"/>
              <a:buNone/>
              <a:defRPr sz="16000"/>
            </a:lvl2pPr>
            <a:lvl3pPr lvl="2" algn="ctr">
              <a:lnSpc>
                <a:spcPct val="100000"/>
              </a:lnSpc>
              <a:spcBef>
                <a:spcPts val="0"/>
              </a:spcBef>
              <a:spcAft>
                <a:spcPts val="0"/>
              </a:spcAft>
              <a:buSzPts val="12000"/>
              <a:buNone/>
              <a:defRPr sz="16000"/>
            </a:lvl3pPr>
            <a:lvl4pPr lvl="3" algn="ctr">
              <a:lnSpc>
                <a:spcPct val="100000"/>
              </a:lnSpc>
              <a:spcBef>
                <a:spcPts val="0"/>
              </a:spcBef>
              <a:spcAft>
                <a:spcPts val="0"/>
              </a:spcAft>
              <a:buSzPts val="12000"/>
              <a:buNone/>
              <a:defRPr sz="16000"/>
            </a:lvl4pPr>
            <a:lvl5pPr lvl="4" algn="ctr">
              <a:lnSpc>
                <a:spcPct val="100000"/>
              </a:lnSpc>
              <a:spcBef>
                <a:spcPts val="0"/>
              </a:spcBef>
              <a:spcAft>
                <a:spcPts val="0"/>
              </a:spcAft>
              <a:buSzPts val="12000"/>
              <a:buNone/>
              <a:defRPr sz="16000"/>
            </a:lvl5pPr>
            <a:lvl6pPr lvl="5" algn="ctr">
              <a:lnSpc>
                <a:spcPct val="100000"/>
              </a:lnSpc>
              <a:spcBef>
                <a:spcPts val="0"/>
              </a:spcBef>
              <a:spcAft>
                <a:spcPts val="0"/>
              </a:spcAft>
              <a:buSzPts val="12000"/>
              <a:buNone/>
              <a:defRPr sz="16000"/>
            </a:lvl6pPr>
            <a:lvl7pPr lvl="6" algn="ctr">
              <a:lnSpc>
                <a:spcPct val="100000"/>
              </a:lnSpc>
              <a:spcBef>
                <a:spcPts val="0"/>
              </a:spcBef>
              <a:spcAft>
                <a:spcPts val="0"/>
              </a:spcAft>
              <a:buSzPts val="12000"/>
              <a:buNone/>
              <a:defRPr sz="16000"/>
            </a:lvl7pPr>
            <a:lvl8pPr lvl="7" algn="ctr">
              <a:lnSpc>
                <a:spcPct val="100000"/>
              </a:lnSpc>
              <a:spcBef>
                <a:spcPts val="0"/>
              </a:spcBef>
              <a:spcAft>
                <a:spcPts val="0"/>
              </a:spcAft>
              <a:buSzPts val="12000"/>
              <a:buNone/>
              <a:defRPr sz="16000"/>
            </a:lvl8pPr>
            <a:lvl9pPr lvl="8" algn="ctr">
              <a:lnSpc>
                <a:spcPct val="100000"/>
              </a:lnSpc>
              <a:spcBef>
                <a:spcPts val="0"/>
              </a:spcBef>
              <a:spcAft>
                <a:spcPts val="0"/>
              </a:spcAft>
              <a:buSzPts val="12000"/>
              <a:buNone/>
              <a:defRPr sz="16000"/>
            </a:lvl9pPr>
          </a:lstStyle>
          <a:p>
            <a:r>
              <a:t>xx%</a:t>
            </a:r>
          </a:p>
        </p:txBody>
      </p:sp>
      <p:sp>
        <p:nvSpPr>
          <p:cNvPr id="46" name="Google Shape;46;p28"/>
          <p:cNvSpPr txBox="1">
            <a:spLocks noGrp="1"/>
          </p:cNvSpPr>
          <p:nvPr>
            <p:ph type="body" idx="1"/>
          </p:nvPr>
        </p:nvSpPr>
        <p:spPr>
          <a:xfrm>
            <a:off x="415600" y="4202967"/>
            <a:ext cx="11360800" cy="1734400"/>
          </a:xfrm>
          <a:prstGeom prst="rect">
            <a:avLst/>
          </a:prstGeom>
          <a:noFill/>
          <a:ln>
            <a:noFill/>
          </a:ln>
        </p:spPr>
        <p:txBody>
          <a:bodyPr spcFirstLastPara="1" wrap="square" lIns="91425" tIns="91425" rIns="91425" bIns="91425" anchor="t" anchorCtr="0">
            <a:normAutofit/>
          </a:bodyPr>
          <a:lstStyle>
            <a:lvl1pPr marL="609585" lvl="0" indent="-457189" algn="ctr">
              <a:lnSpc>
                <a:spcPct val="115000"/>
              </a:lnSpc>
              <a:spcBef>
                <a:spcPts val="0"/>
              </a:spcBef>
              <a:spcAft>
                <a:spcPts val="0"/>
              </a:spcAft>
              <a:buSzPts val="1800"/>
              <a:buChar char="●"/>
              <a:defRPr/>
            </a:lvl1pPr>
            <a:lvl2pPr marL="1219170" lvl="1" indent="-423323" algn="ctr">
              <a:lnSpc>
                <a:spcPct val="115000"/>
              </a:lnSpc>
              <a:spcBef>
                <a:spcPts val="0"/>
              </a:spcBef>
              <a:spcAft>
                <a:spcPts val="0"/>
              </a:spcAft>
              <a:buSzPts val="1400"/>
              <a:buChar char="○"/>
              <a:defRPr/>
            </a:lvl2pPr>
            <a:lvl3pPr marL="1828754" lvl="2" indent="-423323" algn="ctr">
              <a:lnSpc>
                <a:spcPct val="115000"/>
              </a:lnSpc>
              <a:spcBef>
                <a:spcPts val="0"/>
              </a:spcBef>
              <a:spcAft>
                <a:spcPts val="0"/>
              </a:spcAft>
              <a:buSzPts val="1400"/>
              <a:buChar char="■"/>
              <a:defRPr/>
            </a:lvl3pPr>
            <a:lvl4pPr marL="2438339" lvl="3" indent="-423323" algn="ctr">
              <a:lnSpc>
                <a:spcPct val="115000"/>
              </a:lnSpc>
              <a:spcBef>
                <a:spcPts val="0"/>
              </a:spcBef>
              <a:spcAft>
                <a:spcPts val="0"/>
              </a:spcAft>
              <a:buSzPts val="1400"/>
              <a:buChar char="●"/>
              <a:defRPr/>
            </a:lvl4pPr>
            <a:lvl5pPr marL="3047924" lvl="4" indent="-423323" algn="ctr">
              <a:lnSpc>
                <a:spcPct val="115000"/>
              </a:lnSpc>
              <a:spcBef>
                <a:spcPts val="0"/>
              </a:spcBef>
              <a:spcAft>
                <a:spcPts val="0"/>
              </a:spcAft>
              <a:buSzPts val="1400"/>
              <a:buChar char="○"/>
              <a:defRPr/>
            </a:lvl5pPr>
            <a:lvl6pPr marL="3657509" lvl="5" indent="-423323" algn="ctr">
              <a:lnSpc>
                <a:spcPct val="115000"/>
              </a:lnSpc>
              <a:spcBef>
                <a:spcPts val="0"/>
              </a:spcBef>
              <a:spcAft>
                <a:spcPts val="0"/>
              </a:spcAft>
              <a:buSzPts val="1400"/>
              <a:buChar char="■"/>
              <a:defRPr/>
            </a:lvl6pPr>
            <a:lvl7pPr marL="4267093" lvl="6" indent="-423323" algn="ctr">
              <a:lnSpc>
                <a:spcPct val="115000"/>
              </a:lnSpc>
              <a:spcBef>
                <a:spcPts val="0"/>
              </a:spcBef>
              <a:spcAft>
                <a:spcPts val="0"/>
              </a:spcAft>
              <a:buSzPts val="1400"/>
              <a:buChar char="●"/>
              <a:defRPr/>
            </a:lvl7pPr>
            <a:lvl8pPr marL="4876678" lvl="7" indent="-423323" algn="ctr">
              <a:lnSpc>
                <a:spcPct val="115000"/>
              </a:lnSpc>
              <a:spcBef>
                <a:spcPts val="0"/>
              </a:spcBef>
              <a:spcAft>
                <a:spcPts val="0"/>
              </a:spcAft>
              <a:buSzPts val="1400"/>
              <a:buChar char="○"/>
              <a:defRPr/>
            </a:lvl8pPr>
            <a:lvl9pPr marL="5486263" lvl="8" indent="-423323" algn="ctr">
              <a:lnSpc>
                <a:spcPct val="115000"/>
              </a:lnSpc>
              <a:spcBef>
                <a:spcPts val="0"/>
              </a:spcBef>
              <a:spcAft>
                <a:spcPts val="0"/>
              </a:spcAft>
              <a:buSzPts val="1400"/>
              <a:buChar char="■"/>
              <a:defRPr/>
            </a:lvl9pPr>
          </a:lstStyle>
          <a:p>
            <a:endParaRPr/>
          </a:p>
        </p:txBody>
      </p:sp>
      <p:sp>
        <p:nvSpPr>
          <p:cNvPr id="47" name="Google Shape;47;p28"/>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1737642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2">
            <a:alphaModFix/>
          </a:blip>
          <a:stretch>
            <a:fillRect/>
          </a:stretch>
        </a:blipFill>
        <a:effectLst/>
      </p:bgPr>
    </p:bg>
    <p:spTree>
      <p:nvGrpSpPr>
        <p:cNvPr id="1" name="Shape 5"/>
        <p:cNvGrpSpPr/>
        <p:nvPr/>
      </p:nvGrpSpPr>
      <p:grpSpPr>
        <a:xfrm>
          <a:off x="0" y="0"/>
          <a:ext cx="0" cy="0"/>
          <a:chOff x="0" y="0"/>
          <a:chExt cx="0" cy="0"/>
        </a:xfrm>
      </p:grpSpPr>
      <p:sp>
        <p:nvSpPr>
          <p:cNvPr id="6" name="Google Shape;6;p18"/>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8"/>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8"/>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3169651905"/>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oi.org/10.7759/cureus.28760" TargetMode="External"/><Relationship Id="rId2" Type="http://schemas.openxmlformats.org/officeDocument/2006/relationships/chart" Target="../charts/chart1.xml"/><Relationship Id="rId1" Type="http://schemas.openxmlformats.org/officeDocument/2006/relationships/slideLayout" Target="../slideLayouts/slideLayout10.xml"/><Relationship Id="rId6" Type="http://schemas.openxmlformats.org/officeDocument/2006/relationships/image" Target="../media/image3.png"/><Relationship Id="rId5" Type="http://schemas.openxmlformats.org/officeDocument/2006/relationships/image" Target="https://scontent.fslu1-1.fna.fbcdn.net/v/t39.30808-6/426267010_789320293232019_8963508356910331583_n.jpg?_nc_cat=107&amp;ccb=1-7&amp;_nc_sid=6ee11a&amp;_nc_ohc=wkA2VeXIkHgQ7kNvgE2TIEk&amp;_nc_ht=scontent.fslu1-1.fna&amp;oh=00_AYC1jlMjfZ2YV4Zn9xmHq-JgBoMu80SLd7hRbCGNiXZMbg&amp;oe=669C52FE" TargetMode="Externa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FD792BF-098A-4323-0DD9-DC55C083E4FE}"/>
              </a:ext>
            </a:extLst>
          </p:cNvPr>
          <p:cNvSpPr txBox="1"/>
          <p:nvPr/>
        </p:nvSpPr>
        <p:spPr>
          <a:xfrm>
            <a:off x="0" y="884437"/>
            <a:ext cx="4584032" cy="1920526"/>
          </a:xfrm>
          <a:prstGeom prst="rect">
            <a:avLst/>
          </a:prstGeom>
          <a:ln w="28575"/>
        </p:spPr>
        <p:style>
          <a:lnRef idx="2">
            <a:schemeClr val="dk1"/>
          </a:lnRef>
          <a:fillRef idx="1">
            <a:schemeClr val="lt1"/>
          </a:fillRef>
          <a:effectRef idx="0">
            <a:schemeClr val="dk1"/>
          </a:effectRef>
          <a:fontRef idx="minor">
            <a:schemeClr val="dk1"/>
          </a:fontRef>
        </p:style>
        <p:txBody>
          <a:bodyPr wrap="square" rtlCol="0">
            <a:spAutoFit/>
          </a:bodyPr>
          <a:lstStyle/>
          <a:p>
            <a:pPr algn="ctr" defTabSz="1219170">
              <a:lnSpc>
                <a:spcPct val="90000"/>
              </a:lnSpc>
              <a:buClr>
                <a:srgbClr val="000000"/>
              </a:buClr>
              <a:buSzPts val="1400"/>
            </a:pPr>
            <a:r>
              <a:rPr lang="en-GB" sz="1200" b="1" kern="0" dirty="0">
                <a:solidFill>
                  <a:srgbClr val="000000"/>
                </a:solidFill>
                <a:latin typeface="Times New Roman"/>
                <a:ea typeface="Times New Roman"/>
                <a:cs typeface="Times New Roman"/>
                <a:sym typeface="Times New Roman"/>
              </a:rPr>
              <a:t>Introduction</a:t>
            </a:r>
          </a:p>
          <a:p>
            <a:pPr algn="just" defTabSz="1219170">
              <a:lnSpc>
                <a:spcPct val="90000"/>
              </a:lnSpc>
              <a:buClr>
                <a:srgbClr val="000000"/>
              </a:buClr>
              <a:buSzPts val="1400"/>
            </a:pPr>
            <a:r>
              <a:rPr lang="en-GB" sz="1200" kern="0" dirty="0">
                <a:solidFill>
                  <a:srgbClr val="000000"/>
                </a:solidFill>
                <a:latin typeface="Times New Roman"/>
                <a:ea typeface="Times New Roman"/>
                <a:cs typeface="Times New Roman"/>
                <a:sym typeface="Times New Roman"/>
              </a:rPr>
              <a:t>Parkinson's disease (PD) is a progressive neurodegenerative disorder defined by the atrophy of dopaminergic neurons in the substantia nigra, which causes motor and non-motor symptoms such as trepidation, rigidity, bradykinesia, and postural instability. Pharmacotherapy for PD include drugs such as levodopa, dopamine agonists, and monoamine oxidase-B inhibitors providing symptom alleviation and increasing everyday functioning. Deep brain stimulation (DBS), a surgical procedure that includes implanting electrodes in specific brain regions, has emerged as a highly effective treatment option for individuals with advanced Parkinson's disease who do not respond </a:t>
            </a:r>
            <a:r>
              <a:rPr lang="en-GB" sz="1200" kern="0" dirty="0">
                <a:solidFill>
                  <a:srgbClr val="FFFFFF"/>
                </a:solidFill>
                <a:latin typeface="Times New Roman"/>
                <a:ea typeface="Times New Roman"/>
                <a:cs typeface="Times New Roman"/>
                <a:sym typeface="Times New Roman"/>
              </a:rPr>
              <a:t>well to medication. </a:t>
            </a:r>
            <a:endParaRPr lang="en-GB" sz="1200" kern="0" dirty="0">
              <a:solidFill>
                <a:srgbClr val="FFFFFF"/>
              </a:solidFill>
              <a:latin typeface="Arial"/>
              <a:ea typeface="Arial"/>
              <a:cs typeface="Arial"/>
              <a:sym typeface="Arial"/>
            </a:endParaRPr>
          </a:p>
        </p:txBody>
      </p:sp>
      <p:sp>
        <p:nvSpPr>
          <p:cNvPr id="6" name="TextBox 5">
            <a:extLst>
              <a:ext uri="{FF2B5EF4-FFF2-40B4-BE49-F238E27FC236}">
                <a16:creationId xmlns:a16="http://schemas.microsoft.com/office/drawing/2014/main" id="{0B3E323A-AD12-2EBA-5A77-AA1D5D8F6BA4}"/>
              </a:ext>
            </a:extLst>
          </p:cNvPr>
          <p:cNvSpPr txBox="1"/>
          <p:nvPr/>
        </p:nvSpPr>
        <p:spPr>
          <a:xfrm>
            <a:off x="0" y="2921999"/>
            <a:ext cx="4584032" cy="230832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defTabSz="1219170">
              <a:buClr>
                <a:srgbClr val="000000"/>
              </a:buClr>
            </a:pPr>
            <a:r>
              <a:rPr lang="en-US" sz="1200" b="1" kern="0" dirty="0">
                <a:solidFill>
                  <a:srgbClr val="000000"/>
                </a:solidFill>
                <a:latin typeface="Arial"/>
                <a:sym typeface="Arial"/>
              </a:rPr>
              <a:t>Literature Review</a:t>
            </a:r>
          </a:p>
          <a:p>
            <a:pPr defTabSz="1219170">
              <a:buClr>
                <a:srgbClr val="000000"/>
              </a:buClr>
            </a:pPr>
            <a:r>
              <a:rPr lang="en-US" sz="1200" kern="0" dirty="0">
                <a:solidFill>
                  <a:srgbClr val="000000"/>
                </a:solidFill>
                <a:latin typeface="Times New Roman" panose="02020603050405020304" pitchFamily="18" charset="0"/>
                <a:sym typeface="Arial"/>
              </a:rPr>
              <a:t> Deep Brain Stimulation (DBS) is a surgical treatment that includes implanting electrodes in specific brain regions for persons with advanced Parkinson's disease (PD) who are not responding well to medication (Zhang, T. et al, 2024).</a:t>
            </a:r>
            <a:r>
              <a:rPr lang="en-GB" sz="1200" kern="0" dirty="0">
                <a:solidFill>
                  <a:srgbClr val="000000"/>
                </a:solidFill>
                <a:latin typeface="Times New Roman"/>
                <a:ea typeface="Times New Roman"/>
                <a:cs typeface="Times New Roman"/>
                <a:sym typeface="Times New Roman"/>
              </a:rPr>
              <a:t> Levodopa and other dopamine agonists are examples of pharmacotherapy, which is still the mainstay of Parkinson's disease treatment since they reduce symptoms and enhance day-to-day functioning as Senek et al. (2017) demonstrate. </a:t>
            </a:r>
            <a:endParaRPr lang="en-US" sz="1200" kern="0" dirty="0">
              <a:solidFill>
                <a:srgbClr val="000000"/>
              </a:solidFill>
              <a:latin typeface="Arial"/>
              <a:sym typeface="Arial"/>
            </a:endParaRPr>
          </a:p>
          <a:p>
            <a:pPr defTabSz="1219170">
              <a:buClr>
                <a:srgbClr val="000000"/>
              </a:buClr>
            </a:pPr>
            <a:r>
              <a:rPr lang="en-GB" sz="1200" kern="0" dirty="0">
                <a:solidFill>
                  <a:srgbClr val="000000"/>
                </a:solidFill>
                <a:latin typeface="Times New Roman"/>
                <a:ea typeface="Times New Roman"/>
                <a:cs typeface="Times New Roman"/>
                <a:sym typeface="Times New Roman"/>
              </a:rPr>
              <a:t>Proprioceptive neuromuscular facilitation (PNF) and robotic-assisted gait training (RAGT) are two examples of specialized therapies that increase functional independence and reduce the risk of falls, according to Lee et al. (2024).</a:t>
            </a:r>
            <a:endParaRPr lang="en-US" sz="1200" kern="0" dirty="0">
              <a:solidFill>
                <a:srgbClr val="000000"/>
              </a:solidFill>
              <a:latin typeface="Arial"/>
              <a:sym typeface="Arial"/>
            </a:endParaRPr>
          </a:p>
        </p:txBody>
      </p:sp>
      <p:sp>
        <p:nvSpPr>
          <p:cNvPr id="7" name="TextBox 6">
            <a:extLst>
              <a:ext uri="{FF2B5EF4-FFF2-40B4-BE49-F238E27FC236}">
                <a16:creationId xmlns:a16="http://schemas.microsoft.com/office/drawing/2014/main" id="{32977CD5-EF61-EA4D-923D-1FEDDCDC9322}"/>
              </a:ext>
            </a:extLst>
          </p:cNvPr>
          <p:cNvSpPr txBox="1"/>
          <p:nvPr/>
        </p:nvSpPr>
        <p:spPr>
          <a:xfrm>
            <a:off x="2" y="5184172"/>
            <a:ext cx="4584031" cy="175432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defTabSz="1219170">
              <a:buClr>
                <a:srgbClr val="000000"/>
              </a:buClr>
            </a:pPr>
            <a:r>
              <a:rPr lang="en-US" sz="1200" b="1" kern="0" dirty="0">
                <a:solidFill>
                  <a:srgbClr val="000000"/>
                </a:solidFill>
                <a:latin typeface="Times New Roman" panose="02020603050405020304" pitchFamily="18" charset="0"/>
                <a:cs typeface="Times New Roman" panose="02020603050405020304" pitchFamily="18" charset="0"/>
                <a:sym typeface="Arial"/>
              </a:rPr>
              <a:t>Methods </a:t>
            </a:r>
          </a:p>
          <a:p>
            <a:pPr defTabSz="1219170">
              <a:buClr>
                <a:srgbClr val="000000"/>
              </a:buClr>
            </a:pPr>
            <a:r>
              <a:rPr lang="en-GB" sz="1200" kern="0" dirty="0">
                <a:solidFill>
                  <a:srgbClr val="000000"/>
                </a:solidFill>
                <a:latin typeface="Times New Roman"/>
                <a:ea typeface="Times New Roman"/>
                <a:cs typeface="Times New Roman"/>
                <a:sym typeface="Times New Roman"/>
              </a:rPr>
              <a:t>Utilizing PubMed, British Journal of Medicine database, Google scholar, and American Journal of Medicine a search review was conducted to find and review articles relating to DBS, PNF and RAGT. The most recent articles were filtered and Boolean operators (AND, OR, NOT) were used to identify the most relevant articles using keywords in the search that included “Deep Brain Stimulation, Modern Treatments, DBS, PNF, and Parkinson’s Disease, Robotic-assisted Gait Training (RAGT), proprioceptive neuromuscular facilitation (PNF)”.</a:t>
            </a:r>
          </a:p>
        </p:txBody>
      </p:sp>
      <p:sp>
        <p:nvSpPr>
          <p:cNvPr id="8" name="TextBox 7">
            <a:extLst>
              <a:ext uri="{FF2B5EF4-FFF2-40B4-BE49-F238E27FC236}">
                <a16:creationId xmlns:a16="http://schemas.microsoft.com/office/drawing/2014/main" id="{D174E48D-144F-0EF7-6887-7E97A7D435FE}"/>
              </a:ext>
            </a:extLst>
          </p:cNvPr>
          <p:cNvSpPr txBox="1"/>
          <p:nvPr/>
        </p:nvSpPr>
        <p:spPr>
          <a:xfrm>
            <a:off x="4616890" y="3857181"/>
            <a:ext cx="4186989" cy="360098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defTabSz="1219170">
              <a:buClr>
                <a:srgbClr val="000000"/>
              </a:buClr>
            </a:pPr>
            <a:r>
              <a:rPr lang="en-US" sz="1400" b="1" kern="0" dirty="0">
                <a:solidFill>
                  <a:srgbClr val="000000"/>
                </a:solidFill>
                <a:latin typeface="Times New Roman" panose="02020603050405020304" pitchFamily="18" charset="0"/>
                <a:cs typeface="Times New Roman" panose="02020603050405020304" pitchFamily="18" charset="0"/>
                <a:sym typeface="Arial"/>
              </a:rPr>
              <a:t>Discussion </a:t>
            </a:r>
          </a:p>
          <a:p>
            <a:pPr defTabSz="1219170">
              <a:buClr>
                <a:srgbClr val="000000"/>
              </a:buClr>
            </a:pPr>
            <a:r>
              <a:rPr lang="en-GB" sz="1400" kern="0" dirty="0">
                <a:solidFill>
                  <a:srgbClr val="202122"/>
                </a:solidFill>
                <a:latin typeface="Times New Roman" panose="02020603050405020304" pitchFamily="18" charset="0"/>
                <a:ea typeface="Times"/>
                <a:cs typeface="Times New Roman" panose="02020603050405020304" pitchFamily="18" charset="0"/>
                <a:sym typeface="Times"/>
              </a:rPr>
              <a:t>DBS was applied to STN and </a:t>
            </a:r>
            <a:r>
              <a:rPr lang="en-GB" sz="1400" kern="0" dirty="0" err="1">
                <a:solidFill>
                  <a:srgbClr val="202122"/>
                </a:solidFill>
                <a:latin typeface="Times New Roman" panose="02020603050405020304" pitchFamily="18" charset="0"/>
                <a:ea typeface="Times"/>
                <a:cs typeface="Times New Roman" panose="02020603050405020304" pitchFamily="18" charset="0"/>
                <a:sym typeface="Times"/>
              </a:rPr>
              <a:t>GPi</a:t>
            </a:r>
            <a:r>
              <a:rPr lang="en-GB" sz="1400" kern="0" dirty="0">
                <a:solidFill>
                  <a:srgbClr val="202122"/>
                </a:solidFill>
                <a:latin typeface="Times New Roman" panose="02020603050405020304" pitchFamily="18" charset="0"/>
                <a:ea typeface="Times"/>
                <a:cs typeface="Times New Roman" panose="02020603050405020304" pitchFamily="18" charset="0"/>
                <a:sym typeface="Times"/>
              </a:rPr>
              <a:t> with improvements seen in terms of reduction in medication dosage and  psychiatric symptoms, respectively. Another study simply established that the application of DBS to PD patients show marked improvements in motor function and activities of daily living</a:t>
            </a:r>
            <a:r>
              <a:rPr lang="en-US" sz="1400" kern="0" dirty="0">
                <a:solidFill>
                  <a:srgbClr val="000000"/>
                </a:solidFill>
                <a:latin typeface="Times New Roman" panose="02020603050405020304" pitchFamily="18" charset="0"/>
                <a:cs typeface="Times New Roman" panose="02020603050405020304" pitchFamily="18" charset="0"/>
                <a:sym typeface="Times"/>
              </a:rPr>
              <a:t>. </a:t>
            </a:r>
            <a:r>
              <a:rPr lang="en-GB" sz="1400" kern="0" dirty="0">
                <a:solidFill>
                  <a:srgbClr val="202122"/>
                </a:solidFill>
                <a:latin typeface="Times New Roman" panose="02020603050405020304" pitchFamily="18" charset="0"/>
                <a:ea typeface="Times"/>
                <a:cs typeface="Times New Roman" panose="02020603050405020304" pitchFamily="18" charset="0"/>
                <a:sym typeface="Times"/>
              </a:rPr>
              <a:t>PNF improved motor functioning, psychiatric symptoms and activities of daily living but it does not reduce medication dosages. </a:t>
            </a:r>
          </a:p>
          <a:p>
            <a:pPr defTabSz="1219170">
              <a:buClr>
                <a:srgbClr val="000000"/>
              </a:buClr>
            </a:pPr>
            <a:r>
              <a:rPr lang="en-GB" sz="1400" kern="0" dirty="0">
                <a:solidFill>
                  <a:srgbClr val="202122"/>
                </a:solidFill>
                <a:latin typeface="Times New Roman" panose="02020603050405020304" pitchFamily="18" charset="0"/>
                <a:cs typeface="Times New Roman" panose="02020603050405020304" pitchFamily="18" charset="0"/>
                <a:sym typeface="Times"/>
              </a:rPr>
              <a:t>RAGT improved motor function </a:t>
            </a:r>
            <a:r>
              <a:rPr lang="en-GB" sz="1400" kern="0" dirty="0">
                <a:solidFill>
                  <a:srgbClr val="202122"/>
                </a:solidFill>
                <a:latin typeface="Times New Roman" panose="02020603050405020304" pitchFamily="18" charset="0"/>
                <a:ea typeface="Times"/>
                <a:cs typeface="Times New Roman" panose="02020603050405020304" pitchFamily="18" charset="0"/>
                <a:sym typeface="Times"/>
              </a:rPr>
              <a:t>improved the activities of daily living and psychiatric symptoms without any effect on the medication dosages. </a:t>
            </a:r>
          </a:p>
          <a:p>
            <a:pPr defTabSz="1219170">
              <a:buClr>
                <a:srgbClr val="000000"/>
              </a:buClr>
            </a:pPr>
            <a:endParaRPr lang="en-GB" sz="1200" kern="0" dirty="0">
              <a:solidFill>
                <a:srgbClr val="202122"/>
              </a:solidFill>
              <a:latin typeface="Times New Roman" panose="02020603050405020304" pitchFamily="18" charset="0"/>
              <a:cs typeface="Times New Roman" panose="02020603050405020304" pitchFamily="18" charset="0"/>
              <a:sym typeface="Times"/>
            </a:endParaRPr>
          </a:p>
          <a:p>
            <a:pPr defTabSz="1219170">
              <a:buClr>
                <a:srgbClr val="000000"/>
              </a:buClr>
            </a:pPr>
            <a:endParaRPr lang="en-GB" sz="1200" kern="0" dirty="0">
              <a:solidFill>
                <a:srgbClr val="202122"/>
              </a:solidFill>
              <a:latin typeface="Times New Roman" panose="02020603050405020304" pitchFamily="18" charset="0"/>
              <a:cs typeface="Times New Roman" panose="02020603050405020304" pitchFamily="18" charset="0"/>
              <a:sym typeface="Times"/>
            </a:endParaRPr>
          </a:p>
          <a:p>
            <a:pPr defTabSz="1219170">
              <a:buClr>
                <a:srgbClr val="000000"/>
              </a:buClr>
            </a:pPr>
            <a:endParaRPr lang="en-GB" sz="1200" kern="0" dirty="0">
              <a:solidFill>
                <a:srgbClr val="202122"/>
              </a:solidFill>
              <a:latin typeface="Times New Roman" panose="02020603050405020304" pitchFamily="18" charset="0"/>
              <a:cs typeface="Times New Roman" panose="02020603050405020304" pitchFamily="18" charset="0"/>
              <a:sym typeface="Times"/>
            </a:endParaRPr>
          </a:p>
          <a:p>
            <a:pPr defTabSz="1219170">
              <a:buClr>
                <a:srgbClr val="000000"/>
              </a:buClr>
            </a:pPr>
            <a:endParaRPr lang="en-GB" sz="1200" kern="0" dirty="0">
              <a:solidFill>
                <a:srgbClr val="202122"/>
              </a:solidFill>
              <a:latin typeface="Times New Roman" panose="02020603050405020304" pitchFamily="18" charset="0"/>
              <a:cs typeface="Times New Roman" panose="02020603050405020304" pitchFamily="18" charset="0"/>
              <a:sym typeface="Times"/>
            </a:endParaRPr>
          </a:p>
          <a:p>
            <a:pPr defTabSz="1219170">
              <a:buClr>
                <a:srgbClr val="000000"/>
              </a:buClr>
            </a:pPr>
            <a:endParaRPr lang="en-US" sz="1200" kern="0" dirty="0">
              <a:solidFill>
                <a:srgbClr val="000000"/>
              </a:solidFill>
              <a:latin typeface="Times New Roman" panose="02020603050405020304" pitchFamily="18" charset="0"/>
              <a:cs typeface="Times New Roman" panose="02020603050405020304" pitchFamily="18" charset="0"/>
              <a:sym typeface="Arial"/>
            </a:endParaRPr>
          </a:p>
        </p:txBody>
      </p:sp>
      <p:sp>
        <p:nvSpPr>
          <p:cNvPr id="9" name="TextBox 8">
            <a:extLst>
              <a:ext uri="{FF2B5EF4-FFF2-40B4-BE49-F238E27FC236}">
                <a16:creationId xmlns:a16="http://schemas.microsoft.com/office/drawing/2014/main" id="{5A66E76A-F1A3-73FC-FFF3-C2F06ABA4E4B}"/>
              </a:ext>
            </a:extLst>
          </p:cNvPr>
          <p:cNvSpPr txBox="1"/>
          <p:nvPr/>
        </p:nvSpPr>
        <p:spPr>
          <a:xfrm>
            <a:off x="8815471" y="3851225"/>
            <a:ext cx="3355263" cy="120032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defTabSz="1219170">
              <a:buClr>
                <a:srgbClr val="000000"/>
              </a:buClr>
            </a:pPr>
            <a:r>
              <a:rPr lang="en-US" sz="1200" b="1" kern="0" dirty="0">
                <a:solidFill>
                  <a:srgbClr val="000000"/>
                </a:solidFill>
                <a:latin typeface="Times New Roman" panose="02020603050405020304" pitchFamily="18" charset="0"/>
                <a:cs typeface="Times New Roman" panose="02020603050405020304" pitchFamily="18" charset="0"/>
                <a:sym typeface="Arial"/>
              </a:rPr>
              <a:t>Conclusion</a:t>
            </a:r>
          </a:p>
          <a:p>
            <a:pPr defTabSz="1219170">
              <a:buClr>
                <a:srgbClr val="000000"/>
              </a:buClr>
            </a:pPr>
            <a:r>
              <a:rPr lang="en-US" sz="1200" kern="0" dirty="0">
                <a:solidFill>
                  <a:srgbClr val="000000"/>
                </a:solidFill>
                <a:latin typeface="Times New Roman" panose="02020603050405020304" pitchFamily="18" charset="0"/>
                <a:cs typeface="Times New Roman" panose="02020603050405020304" pitchFamily="18" charset="0"/>
                <a:sym typeface="Arial"/>
              </a:rPr>
              <a:t>Deep Brain Stimulation (DBS) remains the most effective treatment for improving the quality of life in Parkinson's disease patients, particularly in terms of motor and non-motor symptom management.</a:t>
            </a:r>
          </a:p>
          <a:p>
            <a:pPr defTabSz="1219170">
              <a:buClr>
                <a:srgbClr val="000000"/>
              </a:buClr>
            </a:pPr>
            <a:endParaRPr lang="en-US" sz="1200" kern="0" dirty="0">
              <a:solidFill>
                <a:srgbClr val="000000"/>
              </a:solidFill>
              <a:latin typeface="Times New Roman" panose="02020603050405020304" pitchFamily="18" charset="0"/>
              <a:cs typeface="Times New Roman" panose="02020603050405020304" pitchFamily="18" charset="0"/>
              <a:sym typeface="Arial"/>
            </a:endParaRPr>
          </a:p>
        </p:txBody>
      </p:sp>
      <p:graphicFrame>
        <p:nvGraphicFramePr>
          <p:cNvPr id="11" name="Chart 10">
            <a:extLst>
              <a:ext uri="{FF2B5EF4-FFF2-40B4-BE49-F238E27FC236}">
                <a16:creationId xmlns:a16="http://schemas.microsoft.com/office/drawing/2014/main" id="{134A3BEF-605F-D7A2-D40B-36750AD54710}"/>
              </a:ext>
            </a:extLst>
          </p:cNvPr>
          <p:cNvGraphicFramePr/>
          <p:nvPr/>
        </p:nvGraphicFramePr>
        <p:xfrm>
          <a:off x="4606712" y="851474"/>
          <a:ext cx="7585288" cy="3019647"/>
        </p:xfrm>
        <a:graphic>
          <a:graphicData uri="http://schemas.openxmlformats.org/drawingml/2006/chart">
            <c:chart xmlns:c="http://schemas.openxmlformats.org/drawingml/2006/chart" xmlns:r="http://schemas.openxmlformats.org/officeDocument/2006/relationships" r:id="rId2"/>
          </a:graphicData>
        </a:graphic>
      </p:graphicFrame>
      <p:sp>
        <p:nvSpPr>
          <p:cNvPr id="12" name="TextBox 11">
            <a:extLst>
              <a:ext uri="{FF2B5EF4-FFF2-40B4-BE49-F238E27FC236}">
                <a16:creationId xmlns:a16="http://schemas.microsoft.com/office/drawing/2014/main" id="{53C80285-B7BC-1812-CD36-50D16D9410FC}"/>
              </a:ext>
            </a:extLst>
          </p:cNvPr>
          <p:cNvSpPr txBox="1"/>
          <p:nvPr/>
        </p:nvSpPr>
        <p:spPr>
          <a:xfrm>
            <a:off x="8836738" y="5272486"/>
            <a:ext cx="3355263" cy="184665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defTabSz="1219170">
              <a:buClr>
                <a:srgbClr val="000000"/>
              </a:buClr>
            </a:pPr>
            <a:r>
              <a:rPr lang="en-US" sz="1200" b="1" kern="0" dirty="0">
                <a:solidFill>
                  <a:srgbClr val="000000"/>
                </a:solidFill>
                <a:latin typeface="Times New Roman" panose="02020603050405020304" pitchFamily="18" charset="0"/>
                <a:cs typeface="Times New Roman" panose="02020603050405020304" pitchFamily="18" charset="0"/>
                <a:sym typeface="Arial"/>
              </a:rPr>
              <a:t>References</a:t>
            </a:r>
          </a:p>
          <a:p>
            <a:pPr defTabSz="1219170">
              <a:buClr>
                <a:srgbClr val="000000"/>
              </a:buClr>
            </a:pPr>
            <a:r>
              <a:rPr lang="en-US" sz="1200" kern="0" dirty="0">
                <a:solidFill>
                  <a:srgbClr val="212121"/>
                </a:solidFill>
                <a:highlight>
                  <a:srgbClr val="FFFFFF"/>
                </a:highlight>
                <a:latin typeface="Times"/>
                <a:sym typeface="Arial"/>
              </a:rPr>
              <a:t>Shah, H., Usman, O., Ur Rehman, H., </a:t>
            </a:r>
            <a:r>
              <a:rPr lang="en-US" sz="1200" kern="0" dirty="0" err="1">
                <a:solidFill>
                  <a:srgbClr val="212121"/>
                </a:solidFill>
                <a:highlight>
                  <a:srgbClr val="FFFFFF"/>
                </a:highlight>
                <a:latin typeface="Times"/>
                <a:sym typeface="Arial"/>
              </a:rPr>
              <a:t>Jhaveri</a:t>
            </a:r>
            <a:r>
              <a:rPr lang="en-US" sz="1200" kern="0" dirty="0">
                <a:solidFill>
                  <a:srgbClr val="212121"/>
                </a:solidFill>
                <a:highlight>
                  <a:srgbClr val="FFFFFF"/>
                </a:highlight>
                <a:latin typeface="Times"/>
                <a:sym typeface="Arial"/>
              </a:rPr>
              <a:t>, S., </a:t>
            </a:r>
            <a:r>
              <a:rPr lang="en-US" sz="1200" kern="0" dirty="0" err="1">
                <a:solidFill>
                  <a:srgbClr val="212121"/>
                </a:solidFill>
                <a:highlight>
                  <a:srgbClr val="FFFFFF"/>
                </a:highlight>
                <a:latin typeface="Times"/>
                <a:sym typeface="Arial"/>
              </a:rPr>
              <a:t>Avanthika</a:t>
            </a:r>
            <a:r>
              <a:rPr lang="en-US" sz="1200" kern="0" dirty="0">
                <a:solidFill>
                  <a:srgbClr val="212121"/>
                </a:solidFill>
                <a:highlight>
                  <a:srgbClr val="FFFFFF"/>
                </a:highlight>
                <a:latin typeface="Times"/>
                <a:sym typeface="Arial"/>
              </a:rPr>
              <a:t>, C., Hussain, K., Islam, H., &amp; I S K, S. (2022). Deep Brain Stimulation in the Treatment of Parkinson's Disease. </a:t>
            </a:r>
            <a:r>
              <a:rPr lang="en-US" sz="1200" i="1" kern="0" dirty="0" err="1">
                <a:solidFill>
                  <a:srgbClr val="212121"/>
                </a:solidFill>
                <a:highlight>
                  <a:srgbClr val="FFFFFF"/>
                </a:highlight>
                <a:latin typeface="Times"/>
                <a:sym typeface="Arial"/>
              </a:rPr>
              <a:t>Cureus</a:t>
            </a:r>
            <a:r>
              <a:rPr lang="en-US" sz="1200" kern="0" dirty="0">
                <a:solidFill>
                  <a:srgbClr val="212121"/>
                </a:solidFill>
                <a:highlight>
                  <a:srgbClr val="FFFFFF"/>
                </a:highlight>
                <a:latin typeface="Times"/>
                <a:sym typeface="Arial"/>
              </a:rPr>
              <a:t>, </a:t>
            </a:r>
            <a:r>
              <a:rPr lang="en-US" sz="1200" i="1" kern="0" dirty="0">
                <a:solidFill>
                  <a:srgbClr val="212121"/>
                </a:solidFill>
                <a:highlight>
                  <a:srgbClr val="FFFFFF"/>
                </a:highlight>
                <a:latin typeface="Times"/>
                <a:sym typeface="Arial"/>
              </a:rPr>
              <a:t>14</a:t>
            </a:r>
            <a:r>
              <a:rPr lang="en-US" sz="1200" kern="0" dirty="0">
                <a:solidFill>
                  <a:srgbClr val="212121"/>
                </a:solidFill>
                <a:highlight>
                  <a:srgbClr val="FFFFFF"/>
                </a:highlight>
                <a:latin typeface="Times"/>
                <a:sym typeface="Arial"/>
              </a:rPr>
              <a:t>(9), e28760. </a:t>
            </a:r>
            <a:r>
              <a:rPr lang="en-US" sz="1200" u="sng" kern="0" dirty="0">
                <a:solidFill>
                  <a:srgbClr val="1155CC"/>
                </a:solidFill>
                <a:highlight>
                  <a:srgbClr val="FFFFFF"/>
                </a:highlight>
                <a:latin typeface="Times"/>
                <a:sym typeface="Arial"/>
                <a:hlinkClick r:id="rId3"/>
              </a:rPr>
              <a:t>https://doi.org/10.7759/cureus.28760</a:t>
            </a:r>
            <a:endParaRPr lang="en-US" sz="1200" kern="0" dirty="0">
              <a:solidFill>
                <a:srgbClr val="000000"/>
              </a:solidFill>
              <a:latin typeface="Times"/>
              <a:sym typeface="Arial"/>
            </a:endParaRPr>
          </a:p>
          <a:p>
            <a:pPr defTabSz="1219170">
              <a:buClr>
                <a:srgbClr val="000000"/>
              </a:buClr>
            </a:pPr>
            <a:endParaRPr lang="en-US" sz="1400" kern="0" dirty="0">
              <a:solidFill>
                <a:srgbClr val="000000"/>
              </a:solidFill>
              <a:latin typeface="Times New Roman" panose="02020603050405020304" pitchFamily="18" charset="0"/>
              <a:cs typeface="Times New Roman" panose="02020603050405020304" pitchFamily="18" charset="0"/>
              <a:sym typeface="Arial"/>
            </a:endParaRPr>
          </a:p>
          <a:p>
            <a:pPr defTabSz="1219170">
              <a:buClr>
                <a:srgbClr val="000000"/>
              </a:buClr>
            </a:pPr>
            <a:endParaRPr lang="en-US" sz="1400" kern="0" dirty="0">
              <a:solidFill>
                <a:srgbClr val="000000"/>
              </a:solidFill>
              <a:latin typeface="Times New Roman" panose="02020603050405020304" pitchFamily="18" charset="0"/>
              <a:cs typeface="Times New Roman" panose="02020603050405020304" pitchFamily="18" charset="0"/>
              <a:sym typeface="Arial"/>
            </a:endParaRPr>
          </a:p>
          <a:p>
            <a:pPr defTabSz="1219170">
              <a:buClr>
                <a:srgbClr val="000000"/>
              </a:buClr>
            </a:pPr>
            <a:endParaRPr lang="en-US" sz="1400" kern="0" dirty="0">
              <a:solidFill>
                <a:srgbClr val="000000"/>
              </a:solidFill>
              <a:latin typeface="Times New Roman" panose="02020603050405020304" pitchFamily="18" charset="0"/>
              <a:cs typeface="Times New Roman" panose="02020603050405020304" pitchFamily="18" charset="0"/>
              <a:sym typeface="Arial"/>
            </a:endParaRPr>
          </a:p>
        </p:txBody>
      </p:sp>
      <p:sp>
        <p:nvSpPr>
          <p:cNvPr id="13" name="TextBox 12">
            <a:extLst>
              <a:ext uri="{FF2B5EF4-FFF2-40B4-BE49-F238E27FC236}">
                <a16:creationId xmlns:a16="http://schemas.microsoft.com/office/drawing/2014/main" id="{1D780BB1-60D5-7509-EB34-91750928EAA0}"/>
              </a:ext>
            </a:extLst>
          </p:cNvPr>
          <p:cNvSpPr txBox="1"/>
          <p:nvPr/>
        </p:nvSpPr>
        <p:spPr>
          <a:xfrm>
            <a:off x="138223" y="34611"/>
            <a:ext cx="12032511" cy="830997"/>
          </a:xfrm>
          <a:prstGeom prst="rect">
            <a:avLst/>
          </a:prstGeom>
          <a:noFill/>
        </p:spPr>
        <p:txBody>
          <a:bodyPr wrap="square" rtlCol="0">
            <a:spAutoFit/>
          </a:bodyPr>
          <a:lstStyle/>
          <a:p>
            <a:pPr algn="ctr" defTabSz="1219170">
              <a:buClr>
                <a:srgbClr val="000000"/>
              </a:buClr>
            </a:pPr>
            <a:r>
              <a:rPr lang="en-CA" sz="1600" b="1" kern="0" dirty="0">
                <a:solidFill>
                  <a:srgbClr val="000000"/>
                </a:solidFill>
                <a:latin typeface="Times New Roman" panose="02020603050405020304" pitchFamily="18" charset="0"/>
                <a:cs typeface="Times New Roman" panose="02020603050405020304" pitchFamily="18" charset="0"/>
                <a:sym typeface="Arial"/>
              </a:rPr>
              <a:t>EFFECTIVENESS OF NEUROTECHNOLOGY TREATMENT ON PARKINSON’S DISEASE IN FEMALES AND MALES A SYSTEMATIC REVIEW</a:t>
            </a:r>
          </a:p>
          <a:p>
            <a:pPr algn="ctr" defTabSz="1219170">
              <a:buClr>
                <a:srgbClr val="000000"/>
              </a:buClr>
            </a:pPr>
            <a:r>
              <a:rPr lang="en-CA" sz="1600" kern="0" dirty="0">
                <a:solidFill>
                  <a:srgbClr val="000000"/>
                </a:solidFill>
                <a:latin typeface="Times New Roman" panose="02020603050405020304" pitchFamily="18" charset="0"/>
                <a:cs typeface="Times New Roman" panose="02020603050405020304" pitchFamily="18" charset="0"/>
                <a:sym typeface="Arial"/>
              </a:rPr>
              <a:t>Investigators: Samir, Sammy, Taonga, Matthew, Fidelis, Roya, Mentor: Dr. Alexey Pryakhin </a:t>
            </a:r>
          </a:p>
        </p:txBody>
      </p:sp>
      <p:pic>
        <p:nvPicPr>
          <p:cNvPr id="14" name="Picture 21" descr="No photo description available.">
            <a:extLst>
              <a:ext uri="{FF2B5EF4-FFF2-40B4-BE49-F238E27FC236}">
                <a16:creationId xmlns:a16="http://schemas.microsoft.com/office/drawing/2014/main" id="{5408528B-029E-DE5D-DD38-9A57941902AE}"/>
              </a:ext>
            </a:extLst>
          </p:cNvPr>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349757" y="411125"/>
            <a:ext cx="841091" cy="4565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A qr code on a white background&#10;&#10;Description automatically generated">
            <a:extLst>
              <a:ext uri="{FF2B5EF4-FFF2-40B4-BE49-F238E27FC236}">
                <a16:creationId xmlns:a16="http://schemas.microsoft.com/office/drawing/2014/main" id="{F29C0376-1383-BBB5-FD0B-CAFC45BBEA42}"/>
              </a:ext>
            </a:extLst>
          </p:cNvPr>
          <p:cNvPicPr>
            <a:picLocks noChangeAspect="1"/>
          </p:cNvPicPr>
          <p:nvPr/>
        </p:nvPicPr>
        <p:blipFill>
          <a:blip r:embed="rId6"/>
          <a:stretch>
            <a:fillRect/>
          </a:stretch>
        </p:blipFill>
        <p:spPr>
          <a:xfrm>
            <a:off x="11289357" y="6364449"/>
            <a:ext cx="757235" cy="801025"/>
          </a:xfrm>
          <a:prstGeom prst="rect">
            <a:avLst/>
          </a:prstGeom>
        </p:spPr>
      </p:pic>
    </p:spTree>
    <p:extLst>
      <p:ext uri="{BB962C8B-B14F-4D97-AF65-F5344CB8AC3E}">
        <p14:creationId xmlns:p14="http://schemas.microsoft.com/office/powerpoint/2010/main" val="3468679330"/>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TotalTime>
  <Words>554</Words>
  <Application>Microsoft Office PowerPoint</Application>
  <PresentationFormat>Widescreen</PresentationFormat>
  <Paragraphs>21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Times</vt:lpstr>
      <vt:lpstr>Times New Roman</vt:lpstr>
      <vt:lpstr>Simple Light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Namani Sathyanarayana</dc:creator>
  <cp:lastModifiedBy>Branka Filipovic</cp:lastModifiedBy>
  <cp:revision>3</cp:revision>
  <dcterms:created xsi:type="dcterms:W3CDTF">2024-08-06T03:22:06Z</dcterms:created>
  <dcterms:modified xsi:type="dcterms:W3CDTF">2024-08-12T20:19:00Z</dcterms:modified>
</cp:coreProperties>
</file>